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797" r:id="rId2"/>
    <p:sldId id="843" r:id="rId3"/>
    <p:sldId id="877" r:id="rId4"/>
    <p:sldId id="878" r:id="rId5"/>
    <p:sldId id="879" r:id="rId6"/>
    <p:sldId id="821" r:id="rId7"/>
    <p:sldId id="848" r:id="rId8"/>
    <p:sldId id="846" r:id="rId9"/>
    <p:sldId id="849" r:id="rId10"/>
    <p:sldId id="850" r:id="rId11"/>
    <p:sldId id="845" r:id="rId12"/>
    <p:sldId id="844" r:id="rId13"/>
    <p:sldId id="880" r:id="rId14"/>
    <p:sldId id="851" r:id="rId15"/>
    <p:sldId id="881" r:id="rId16"/>
    <p:sldId id="852" r:id="rId17"/>
    <p:sldId id="854" r:id="rId18"/>
    <p:sldId id="855" r:id="rId19"/>
    <p:sldId id="856" r:id="rId20"/>
    <p:sldId id="857" r:id="rId21"/>
    <p:sldId id="858" r:id="rId22"/>
    <p:sldId id="853" r:id="rId23"/>
    <p:sldId id="862" r:id="rId24"/>
    <p:sldId id="861" r:id="rId25"/>
    <p:sldId id="860" r:id="rId26"/>
    <p:sldId id="859" r:id="rId27"/>
    <p:sldId id="863" r:id="rId28"/>
    <p:sldId id="864" r:id="rId29"/>
    <p:sldId id="865" r:id="rId30"/>
    <p:sldId id="866" r:id="rId31"/>
    <p:sldId id="867" r:id="rId32"/>
    <p:sldId id="868" r:id="rId33"/>
    <p:sldId id="869" r:id="rId34"/>
    <p:sldId id="870" r:id="rId35"/>
    <p:sldId id="871" r:id="rId36"/>
    <p:sldId id="876" r:id="rId37"/>
    <p:sldId id="875" r:id="rId38"/>
    <p:sldId id="874" r:id="rId39"/>
    <p:sldId id="873" r:id="rId40"/>
    <p:sldId id="872" r:id="rId41"/>
    <p:sldId id="847" r:id="rId42"/>
  </p:sldIdLst>
  <p:sldSz cx="9144000" cy="6858000" type="screen4x3"/>
  <p:notesSz cx="6769100" cy="9906000"/>
  <p:defaultTextStyle>
    <a:defPPr>
      <a:defRPr lang="th-TH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B0108E"/>
    <a:srgbClr val="6600FF"/>
    <a:srgbClr val="CD6D03"/>
    <a:srgbClr val="FFFFFF"/>
    <a:srgbClr val="F96307"/>
    <a:srgbClr val="FF33CC"/>
    <a:srgbClr val="0066FF"/>
    <a:srgbClr val="00CC00"/>
    <a:srgbClr val="B054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ลักษณะสีปานกลาง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ลักษณะสีปานกลาง 2 - เน้น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ลักษณะสีปานกลาง 2 - เน้น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53" autoAdjust="0"/>
    <p:restoredTop sz="94624" autoAdjust="0"/>
  </p:normalViewPr>
  <p:slideViewPr>
    <p:cSldViewPr>
      <p:cViewPr varScale="1">
        <p:scale>
          <a:sx n="72" d="100"/>
          <a:sy n="72" d="100"/>
        </p:scale>
        <p:origin x="1050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2933862" cy="494105"/>
          </a:xfrm>
          <a:prstGeom prst="rect">
            <a:avLst/>
          </a:prstGeom>
        </p:spPr>
        <p:txBody>
          <a:bodyPr vert="horz" lIns="90691" tIns="45346" rIns="90691" bIns="4534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th-TH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33643" y="2"/>
            <a:ext cx="2933861" cy="494105"/>
          </a:xfrm>
          <a:prstGeom prst="rect">
            <a:avLst/>
          </a:prstGeom>
        </p:spPr>
        <p:txBody>
          <a:bodyPr vert="horz" lIns="90691" tIns="45346" rIns="90691" bIns="4534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247AF22D-EFD2-4ED5-947B-96CD51397A44}" type="datetimeFigureOut">
              <a:rPr lang="th-TH"/>
              <a:pPr>
                <a:defRPr/>
              </a:pPr>
              <a:t>25/06/61</a:t>
            </a:fld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9410303"/>
            <a:ext cx="2933862" cy="494105"/>
          </a:xfrm>
          <a:prstGeom prst="rect">
            <a:avLst/>
          </a:prstGeom>
        </p:spPr>
        <p:txBody>
          <a:bodyPr vert="horz" lIns="90691" tIns="45346" rIns="90691" bIns="4534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th-T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33643" y="9410303"/>
            <a:ext cx="2933861" cy="494105"/>
          </a:xfrm>
          <a:prstGeom prst="rect">
            <a:avLst/>
          </a:prstGeom>
        </p:spPr>
        <p:txBody>
          <a:bodyPr vert="horz" lIns="90691" tIns="45346" rIns="90691" bIns="4534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C520766-8FBB-4724-94C8-42A313CF76EB}" type="slidenum">
              <a:rPr lang="th-TH"/>
              <a:pPr>
                <a:defRPr/>
              </a:pPr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9470929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2933862" cy="494105"/>
          </a:xfrm>
          <a:prstGeom prst="rect">
            <a:avLst/>
          </a:prstGeom>
        </p:spPr>
        <p:txBody>
          <a:bodyPr vert="horz" lIns="90691" tIns="45346" rIns="90691" bIns="4534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th-TH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33643" y="2"/>
            <a:ext cx="2933861" cy="494105"/>
          </a:xfrm>
          <a:prstGeom prst="rect">
            <a:avLst/>
          </a:prstGeom>
        </p:spPr>
        <p:txBody>
          <a:bodyPr vert="horz" lIns="90691" tIns="45346" rIns="90691" bIns="4534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F51DE162-0959-488E-A986-1A7B7C248F87}" type="datetimeFigureOut">
              <a:rPr lang="th-TH"/>
              <a:pPr>
                <a:defRPr/>
              </a:pPr>
              <a:t>25/06/61</a:t>
            </a:fld>
            <a:endParaRPr lang="th-TH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8050" y="742950"/>
            <a:ext cx="4953000" cy="37163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691" tIns="45346" rIns="90691" bIns="45346" rtlCol="0" anchor="ctr"/>
          <a:lstStyle/>
          <a:p>
            <a:pPr lvl="0"/>
            <a:endParaRPr lang="th-TH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6432" y="4705152"/>
            <a:ext cx="5416237" cy="4458098"/>
          </a:xfrm>
          <a:prstGeom prst="rect">
            <a:avLst/>
          </a:prstGeom>
        </p:spPr>
        <p:txBody>
          <a:bodyPr vert="horz" lIns="90691" tIns="45346" rIns="90691" bIns="45346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th-TH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410303"/>
            <a:ext cx="2933862" cy="494105"/>
          </a:xfrm>
          <a:prstGeom prst="rect">
            <a:avLst/>
          </a:prstGeom>
        </p:spPr>
        <p:txBody>
          <a:bodyPr vert="horz" lIns="90691" tIns="45346" rIns="90691" bIns="4534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th-T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33643" y="9410303"/>
            <a:ext cx="2933861" cy="494105"/>
          </a:xfrm>
          <a:prstGeom prst="rect">
            <a:avLst/>
          </a:prstGeom>
        </p:spPr>
        <p:txBody>
          <a:bodyPr vert="horz" lIns="90691" tIns="45346" rIns="90691" bIns="4534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75522ED9-8B63-4BEF-AA80-B587A49431C0}" type="slidenum">
              <a:rPr lang="th-TH"/>
              <a:pPr>
                <a:defRPr/>
              </a:pPr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3502556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2CD5A1-0B5A-4BBF-B171-AF4699A12AE3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questions if you have them!</a:t>
            </a:r>
          </a:p>
        </p:txBody>
      </p:sp>
    </p:spTree>
    <p:extLst>
      <p:ext uri="{BB962C8B-B14F-4D97-AF65-F5344CB8AC3E}">
        <p14:creationId xmlns:p14="http://schemas.microsoft.com/office/powerpoint/2010/main" val="35796798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ตัวยึดรูปบนภาพนิ่ง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ตัวยึดบันทึกย่อ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cs typeface="Cordia New" pitchFamily="34" charset="-34"/>
            </a:endParaRPr>
          </a:p>
        </p:txBody>
      </p:sp>
      <p:sp>
        <p:nvSpPr>
          <p:cNvPr id="63492" name="ตัวยึดหมายเลขภาพนิ่ง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2907AF6-40C5-4FEE-8A8B-27B71F61E165}" type="slidenum">
              <a:rPr lang="th-TH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th-TH" smtClean="0"/>
          </a:p>
        </p:txBody>
      </p:sp>
    </p:spTree>
    <p:extLst>
      <p:ext uri="{BB962C8B-B14F-4D97-AF65-F5344CB8AC3E}">
        <p14:creationId xmlns:p14="http://schemas.microsoft.com/office/powerpoint/2010/main" val="1221111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ตัวยึดรูปบนภาพนิ่ง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ตัวยึดบันทึกย่อ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cs typeface="Cordia New" pitchFamily="34" charset="-34"/>
            </a:endParaRPr>
          </a:p>
        </p:txBody>
      </p:sp>
      <p:sp>
        <p:nvSpPr>
          <p:cNvPr id="63492" name="ตัวยึดหมายเลขภาพนิ่ง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2907AF6-40C5-4FEE-8A8B-27B71F61E165}" type="slidenum">
              <a:rPr lang="th-TH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th-TH" smtClean="0"/>
          </a:p>
        </p:txBody>
      </p:sp>
    </p:spTree>
    <p:extLst>
      <p:ext uri="{BB962C8B-B14F-4D97-AF65-F5344CB8AC3E}">
        <p14:creationId xmlns:p14="http://schemas.microsoft.com/office/powerpoint/2010/main" val="2006305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ตัวยึดรูปบนภาพนิ่ง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ตัวยึดบันทึกย่อ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cs typeface="Cordia New" pitchFamily="34" charset="-34"/>
            </a:endParaRPr>
          </a:p>
        </p:txBody>
      </p:sp>
      <p:sp>
        <p:nvSpPr>
          <p:cNvPr id="63492" name="ตัวยึดหมายเลขภาพนิ่ง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2907AF6-40C5-4FEE-8A8B-27B71F61E165}" type="slidenum">
              <a:rPr lang="th-TH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th-TH" smtClean="0"/>
          </a:p>
        </p:txBody>
      </p:sp>
    </p:spTree>
    <p:extLst>
      <p:ext uri="{BB962C8B-B14F-4D97-AF65-F5344CB8AC3E}">
        <p14:creationId xmlns:p14="http://schemas.microsoft.com/office/powerpoint/2010/main" val="1260616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ตัวยึดรูปบนภาพนิ่ง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ตัวยึดบันทึกย่อ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cs typeface="Cordia New" pitchFamily="34" charset="-34"/>
            </a:endParaRPr>
          </a:p>
        </p:txBody>
      </p:sp>
      <p:sp>
        <p:nvSpPr>
          <p:cNvPr id="63492" name="ตัวยึดหมายเลขภาพนิ่ง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2907AF6-40C5-4FEE-8A8B-27B71F61E165}" type="slidenum">
              <a:rPr lang="th-TH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th-TH" smtClean="0"/>
          </a:p>
        </p:txBody>
      </p:sp>
    </p:spTree>
    <p:extLst>
      <p:ext uri="{BB962C8B-B14F-4D97-AF65-F5344CB8AC3E}">
        <p14:creationId xmlns:p14="http://schemas.microsoft.com/office/powerpoint/2010/main" val="18034163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ตัวยึดรูปบนภาพนิ่ง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ตัวยึดบันทึกย่อ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cs typeface="Cordia New" pitchFamily="34" charset="-34"/>
            </a:endParaRPr>
          </a:p>
        </p:txBody>
      </p:sp>
      <p:sp>
        <p:nvSpPr>
          <p:cNvPr id="63492" name="ตัวยึดหมายเลขภาพนิ่ง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2907AF6-40C5-4FEE-8A8B-27B71F61E165}" type="slidenum">
              <a:rPr lang="th-TH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th-TH" smtClean="0"/>
          </a:p>
        </p:txBody>
      </p:sp>
    </p:spTree>
    <p:extLst>
      <p:ext uri="{BB962C8B-B14F-4D97-AF65-F5344CB8AC3E}">
        <p14:creationId xmlns:p14="http://schemas.microsoft.com/office/powerpoint/2010/main" val="1496033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ตัวยึดรูปบนภาพนิ่ง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ตัวยึดบันทึกย่อ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cs typeface="Cordia New" pitchFamily="34" charset="-34"/>
            </a:endParaRPr>
          </a:p>
        </p:txBody>
      </p:sp>
      <p:sp>
        <p:nvSpPr>
          <p:cNvPr id="63492" name="ตัวยึดหมายเลขภาพนิ่ง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2907AF6-40C5-4FEE-8A8B-27B71F61E165}" type="slidenum">
              <a:rPr lang="th-TH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th-TH" smtClean="0"/>
          </a:p>
        </p:txBody>
      </p:sp>
    </p:spTree>
    <p:extLst>
      <p:ext uri="{BB962C8B-B14F-4D97-AF65-F5344CB8AC3E}">
        <p14:creationId xmlns:p14="http://schemas.microsoft.com/office/powerpoint/2010/main" val="3349244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ตัวยึดรูปบนภาพนิ่ง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ตัวยึดบันทึกย่อ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cs typeface="Cordia New" pitchFamily="34" charset="-34"/>
            </a:endParaRPr>
          </a:p>
        </p:txBody>
      </p:sp>
      <p:sp>
        <p:nvSpPr>
          <p:cNvPr id="63492" name="ตัวยึดหมายเลขภาพนิ่ง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2907AF6-40C5-4FEE-8A8B-27B71F61E165}" type="slidenum">
              <a:rPr lang="th-TH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th-TH" smtClean="0"/>
          </a:p>
        </p:txBody>
      </p:sp>
    </p:spTree>
    <p:extLst>
      <p:ext uri="{BB962C8B-B14F-4D97-AF65-F5344CB8AC3E}">
        <p14:creationId xmlns:p14="http://schemas.microsoft.com/office/powerpoint/2010/main" val="16571183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ตัวยึดรูปบนภาพนิ่ง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ตัวยึดบันทึกย่อ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cs typeface="Cordia New" pitchFamily="34" charset="-34"/>
            </a:endParaRPr>
          </a:p>
        </p:txBody>
      </p:sp>
      <p:sp>
        <p:nvSpPr>
          <p:cNvPr id="63492" name="ตัวยึดหมายเลขภาพนิ่ง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2907AF6-40C5-4FEE-8A8B-27B71F61E165}" type="slidenum">
              <a:rPr lang="th-TH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th-TH" smtClean="0"/>
          </a:p>
        </p:txBody>
      </p:sp>
    </p:spTree>
    <p:extLst>
      <p:ext uri="{BB962C8B-B14F-4D97-AF65-F5344CB8AC3E}">
        <p14:creationId xmlns:p14="http://schemas.microsoft.com/office/powerpoint/2010/main" val="38123930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ตัวยึดรูปบนภาพนิ่ง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ตัวยึดบันทึกย่อ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cs typeface="Cordia New" pitchFamily="34" charset="-34"/>
            </a:endParaRPr>
          </a:p>
        </p:txBody>
      </p:sp>
      <p:sp>
        <p:nvSpPr>
          <p:cNvPr id="63492" name="ตัวยึดหมายเลขภาพนิ่ง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2907AF6-40C5-4FEE-8A8B-27B71F61E165}" type="slidenum">
              <a:rPr lang="th-TH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th-TH" smtClean="0"/>
          </a:p>
        </p:txBody>
      </p:sp>
    </p:spTree>
    <p:extLst>
      <p:ext uri="{BB962C8B-B14F-4D97-AF65-F5344CB8AC3E}">
        <p14:creationId xmlns:p14="http://schemas.microsoft.com/office/powerpoint/2010/main" val="3150403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ตัวยึดรูปบนภาพนิ่ง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ตัวยึดบันทึกย่อ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cs typeface="Cordia New" pitchFamily="34" charset="-34"/>
            </a:endParaRPr>
          </a:p>
        </p:txBody>
      </p:sp>
      <p:sp>
        <p:nvSpPr>
          <p:cNvPr id="63492" name="ตัวยึดหมายเลขภาพนิ่ง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2907AF6-40C5-4FEE-8A8B-27B71F61E165}" type="slidenum">
              <a:rPr lang="th-TH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th-TH" smtClean="0"/>
          </a:p>
        </p:txBody>
      </p:sp>
    </p:spTree>
    <p:extLst>
      <p:ext uri="{BB962C8B-B14F-4D97-AF65-F5344CB8AC3E}">
        <p14:creationId xmlns:p14="http://schemas.microsoft.com/office/powerpoint/2010/main" val="4240761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2CD5A1-0B5A-4BBF-B171-AF4699A12AE3}" type="slidenum">
              <a:rPr lang="en-US"/>
              <a:pPr/>
              <a:t>2</a:t>
            </a:fld>
            <a:endParaRPr lang="en-US" dirty="0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questions if you have them!</a:t>
            </a:r>
          </a:p>
        </p:txBody>
      </p:sp>
    </p:spTree>
    <p:extLst>
      <p:ext uri="{BB962C8B-B14F-4D97-AF65-F5344CB8AC3E}">
        <p14:creationId xmlns:p14="http://schemas.microsoft.com/office/powerpoint/2010/main" val="1186694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ตัวยึดรูปบนภาพนิ่ง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ตัวยึดบันทึกย่อ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cs typeface="Cordia New" pitchFamily="34" charset="-34"/>
            </a:endParaRPr>
          </a:p>
        </p:txBody>
      </p:sp>
      <p:sp>
        <p:nvSpPr>
          <p:cNvPr id="63492" name="ตัวยึดหมายเลขภาพนิ่ง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2907AF6-40C5-4FEE-8A8B-27B71F61E165}" type="slidenum">
              <a:rPr lang="th-TH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th-TH" smtClean="0"/>
          </a:p>
        </p:txBody>
      </p:sp>
    </p:spTree>
    <p:extLst>
      <p:ext uri="{BB962C8B-B14F-4D97-AF65-F5344CB8AC3E}">
        <p14:creationId xmlns:p14="http://schemas.microsoft.com/office/powerpoint/2010/main" val="110964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ตัวยึดรูปบนภาพนิ่ง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ตัวยึดบันทึกย่อ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cs typeface="Cordia New" pitchFamily="34" charset="-34"/>
            </a:endParaRPr>
          </a:p>
        </p:txBody>
      </p:sp>
      <p:sp>
        <p:nvSpPr>
          <p:cNvPr id="63492" name="ตัวยึดหมายเลขภาพนิ่ง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2907AF6-40C5-4FEE-8A8B-27B71F61E165}" type="slidenum">
              <a:rPr lang="th-TH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th-TH" smtClean="0"/>
          </a:p>
        </p:txBody>
      </p:sp>
    </p:spTree>
    <p:extLst>
      <p:ext uri="{BB962C8B-B14F-4D97-AF65-F5344CB8AC3E}">
        <p14:creationId xmlns:p14="http://schemas.microsoft.com/office/powerpoint/2010/main" val="22791821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ตัวยึดรูปบนภาพนิ่ง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ตัวยึดบันทึกย่อ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cs typeface="Cordia New" pitchFamily="34" charset="-34"/>
            </a:endParaRPr>
          </a:p>
        </p:txBody>
      </p:sp>
      <p:sp>
        <p:nvSpPr>
          <p:cNvPr id="63492" name="ตัวยึดหมายเลขภาพนิ่ง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2907AF6-40C5-4FEE-8A8B-27B71F61E165}" type="slidenum">
              <a:rPr lang="th-TH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th-TH" smtClean="0"/>
          </a:p>
        </p:txBody>
      </p:sp>
    </p:spTree>
    <p:extLst>
      <p:ext uri="{BB962C8B-B14F-4D97-AF65-F5344CB8AC3E}">
        <p14:creationId xmlns:p14="http://schemas.microsoft.com/office/powerpoint/2010/main" val="34540205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ตัวยึดรูปบนภาพนิ่ง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ตัวยึดบันทึกย่อ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cs typeface="Cordia New" pitchFamily="34" charset="-34"/>
            </a:endParaRPr>
          </a:p>
        </p:txBody>
      </p:sp>
      <p:sp>
        <p:nvSpPr>
          <p:cNvPr id="63492" name="ตัวยึดหมายเลขภาพนิ่ง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2907AF6-40C5-4FEE-8A8B-27B71F61E165}" type="slidenum">
              <a:rPr lang="th-TH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th-TH" smtClean="0"/>
          </a:p>
        </p:txBody>
      </p:sp>
    </p:spTree>
    <p:extLst>
      <p:ext uri="{BB962C8B-B14F-4D97-AF65-F5344CB8AC3E}">
        <p14:creationId xmlns:p14="http://schemas.microsoft.com/office/powerpoint/2010/main" val="30993908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ตัวยึดรูปบนภาพนิ่ง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ตัวยึดบันทึกย่อ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cs typeface="Cordia New" pitchFamily="34" charset="-34"/>
            </a:endParaRPr>
          </a:p>
        </p:txBody>
      </p:sp>
      <p:sp>
        <p:nvSpPr>
          <p:cNvPr id="63492" name="ตัวยึดหมายเลขภาพนิ่ง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2907AF6-40C5-4FEE-8A8B-27B71F61E165}" type="slidenum">
              <a:rPr lang="th-TH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th-TH" smtClean="0"/>
          </a:p>
        </p:txBody>
      </p:sp>
    </p:spTree>
    <p:extLst>
      <p:ext uri="{BB962C8B-B14F-4D97-AF65-F5344CB8AC3E}">
        <p14:creationId xmlns:p14="http://schemas.microsoft.com/office/powerpoint/2010/main" val="39401642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ตัวยึดรูปบนภาพนิ่ง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ตัวยึดบันทึกย่อ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cs typeface="Cordia New" pitchFamily="34" charset="-34"/>
            </a:endParaRPr>
          </a:p>
        </p:txBody>
      </p:sp>
      <p:sp>
        <p:nvSpPr>
          <p:cNvPr id="63492" name="ตัวยึดหมายเลขภาพนิ่ง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2907AF6-40C5-4FEE-8A8B-27B71F61E165}" type="slidenum">
              <a:rPr lang="th-TH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th-TH" smtClean="0"/>
          </a:p>
        </p:txBody>
      </p:sp>
    </p:spTree>
    <p:extLst>
      <p:ext uri="{BB962C8B-B14F-4D97-AF65-F5344CB8AC3E}">
        <p14:creationId xmlns:p14="http://schemas.microsoft.com/office/powerpoint/2010/main" val="12551259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ตัวยึดรูปบนภาพนิ่ง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ตัวยึดบันทึกย่อ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cs typeface="Cordia New" pitchFamily="34" charset="-34"/>
            </a:endParaRPr>
          </a:p>
        </p:txBody>
      </p:sp>
      <p:sp>
        <p:nvSpPr>
          <p:cNvPr id="63492" name="ตัวยึดหมายเลขภาพนิ่ง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2907AF6-40C5-4FEE-8A8B-27B71F61E165}" type="slidenum">
              <a:rPr lang="th-TH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th-TH" smtClean="0"/>
          </a:p>
        </p:txBody>
      </p:sp>
    </p:spTree>
    <p:extLst>
      <p:ext uri="{BB962C8B-B14F-4D97-AF65-F5344CB8AC3E}">
        <p14:creationId xmlns:p14="http://schemas.microsoft.com/office/powerpoint/2010/main" val="41852733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ตัวยึดรูปบนภาพนิ่ง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ตัวยึดบันทึกย่อ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cs typeface="Cordia New" pitchFamily="34" charset="-34"/>
            </a:endParaRPr>
          </a:p>
        </p:txBody>
      </p:sp>
      <p:sp>
        <p:nvSpPr>
          <p:cNvPr id="63492" name="ตัวยึดหมายเลขภาพนิ่ง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2907AF6-40C5-4FEE-8A8B-27B71F61E165}" type="slidenum">
              <a:rPr lang="th-TH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th-TH" smtClean="0"/>
          </a:p>
        </p:txBody>
      </p:sp>
    </p:spTree>
    <p:extLst>
      <p:ext uri="{BB962C8B-B14F-4D97-AF65-F5344CB8AC3E}">
        <p14:creationId xmlns:p14="http://schemas.microsoft.com/office/powerpoint/2010/main" val="19807799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ตัวยึดรูปบนภาพนิ่ง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ตัวยึดบันทึกย่อ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cs typeface="Cordia New" pitchFamily="34" charset="-34"/>
            </a:endParaRPr>
          </a:p>
        </p:txBody>
      </p:sp>
      <p:sp>
        <p:nvSpPr>
          <p:cNvPr id="63492" name="ตัวยึดหมายเลขภาพนิ่ง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2907AF6-40C5-4FEE-8A8B-27B71F61E165}" type="slidenum">
              <a:rPr lang="th-TH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th-TH" smtClean="0"/>
          </a:p>
        </p:txBody>
      </p:sp>
    </p:spTree>
    <p:extLst>
      <p:ext uri="{BB962C8B-B14F-4D97-AF65-F5344CB8AC3E}">
        <p14:creationId xmlns:p14="http://schemas.microsoft.com/office/powerpoint/2010/main" val="35044092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ตัวยึดรูปบนภาพนิ่ง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ตัวยึดบันทึกย่อ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cs typeface="Cordia New" pitchFamily="34" charset="-34"/>
            </a:endParaRPr>
          </a:p>
        </p:txBody>
      </p:sp>
      <p:sp>
        <p:nvSpPr>
          <p:cNvPr id="63492" name="ตัวยึดหมายเลขภาพนิ่ง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2907AF6-40C5-4FEE-8A8B-27B71F61E165}" type="slidenum">
              <a:rPr lang="th-TH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th-TH" smtClean="0"/>
          </a:p>
        </p:txBody>
      </p:sp>
    </p:spTree>
    <p:extLst>
      <p:ext uri="{BB962C8B-B14F-4D97-AF65-F5344CB8AC3E}">
        <p14:creationId xmlns:p14="http://schemas.microsoft.com/office/powerpoint/2010/main" val="975062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2CD5A1-0B5A-4BBF-B171-AF4699A12AE3}" type="slidenum">
              <a:rPr lang="en-US"/>
              <a:pPr/>
              <a:t>3</a:t>
            </a:fld>
            <a:endParaRPr lang="en-US" dirty="0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questions if you have them!</a:t>
            </a:r>
          </a:p>
        </p:txBody>
      </p:sp>
    </p:spTree>
    <p:extLst>
      <p:ext uri="{BB962C8B-B14F-4D97-AF65-F5344CB8AC3E}">
        <p14:creationId xmlns:p14="http://schemas.microsoft.com/office/powerpoint/2010/main" val="23613346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ตัวยึดรูปบนภาพนิ่ง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ตัวยึดบันทึกย่อ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cs typeface="Cordia New" pitchFamily="34" charset="-34"/>
            </a:endParaRPr>
          </a:p>
        </p:txBody>
      </p:sp>
      <p:sp>
        <p:nvSpPr>
          <p:cNvPr id="63492" name="ตัวยึดหมายเลขภาพนิ่ง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2907AF6-40C5-4FEE-8A8B-27B71F61E165}" type="slidenum">
              <a:rPr lang="th-TH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th-TH" smtClean="0"/>
          </a:p>
        </p:txBody>
      </p:sp>
    </p:spTree>
    <p:extLst>
      <p:ext uri="{BB962C8B-B14F-4D97-AF65-F5344CB8AC3E}">
        <p14:creationId xmlns:p14="http://schemas.microsoft.com/office/powerpoint/2010/main" val="40958831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ตัวยึดรูปบนภาพนิ่ง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ตัวยึดบันทึกย่อ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cs typeface="Cordia New" pitchFamily="34" charset="-34"/>
            </a:endParaRPr>
          </a:p>
        </p:txBody>
      </p:sp>
      <p:sp>
        <p:nvSpPr>
          <p:cNvPr id="63492" name="ตัวยึดหมายเลขภาพนิ่ง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2907AF6-40C5-4FEE-8A8B-27B71F61E165}" type="slidenum">
              <a:rPr lang="th-TH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th-TH" smtClean="0"/>
          </a:p>
        </p:txBody>
      </p:sp>
    </p:spTree>
    <p:extLst>
      <p:ext uri="{BB962C8B-B14F-4D97-AF65-F5344CB8AC3E}">
        <p14:creationId xmlns:p14="http://schemas.microsoft.com/office/powerpoint/2010/main" val="239398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ตัวยึดรูปบนภาพนิ่ง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ตัวยึดบันทึกย่อ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cs typeface="Cordia New" pitchFamily="34" charset="-34"/>
            </a:endParaRPr>
          </a:p>
        </p:txBody>
      </p:sp>
      <p:sp>
        <p:nvSpPr>
          <p:cNvPr id="63492" name="ตัวยึดหมายเลขภาพนิ่ง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2907AF6-40C5-4FEE-8A8B-27B71F61E165}" type="slidenum">
              <a:rPr lang="th-TH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th-TH" smtClean="0"/>
          </a:p>
        </p:txBody>
      </p:sp>
    </p:spTree>
    <p:extLst>
      <p:ext uri="{BB962C8B-B14F-4D97-AF65-F5344CB8AC3E}">
        <p14:creationId xmlns:p14="http://schemas.microsoft.com/office/powerpoint/2010/main" val="38201368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ตัวยึดรูปบนภาพนิ่ง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ตัวยึดบันทึกย่อ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cs typeface="Cordia New" pitchFamily="34" charset="-34"/>
            </a:endParaRPr>
          </a:p>
        </p:txBody>
      </p:sp>
      <p:sp>
        <p:nvSpPr>
          <p:cNvPr id="63492" name="ตัวยึดหมายเลขภาพนิ่ง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2907AF6-40C5-4FEE-8A8B-27B71F61E165}" type="slidenum">
              <a:rPr lang="th-TH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th-TH" smtClean="0"/>
          </a:p>
        </p:txBody>
      </p:sp>
    </p:spTree>
    <p:extLst>
      <p:ext uri="{BB962C8B-B14F-4D97-AF65-F5344CB8AC3E}">
        <p14:creationId xmlns:p14="http://schemas.microsoft.com/office/powerpoint/2010/main" val="40418021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ตัวยึดรูปบนภาพนิ่ง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ตัวยึดบันทึกย่อ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cs typeface="Cordia New" pitchFamily="34" charset="-34"/>
            </a:endParaRPr>
          </a:p>
        </p:txBody>
      </p:sp>
      <p:sp>
        <p:nvSpPr>
          <p:cNvPr id="63492" name="ตัวยึดหมายเลขภาพนิ่ง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2907AF6-40C5-4FEE-8A8B-27B71F61E165}" type="slidenum">
              <a:rPr lang="th-TH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th-TH" smtClean="0"/>
          </a:p>
        </p:txBody>
      </p:sp>
    </p:spTree>
    <p:extLst>
      <p:ext uri="{BB962C8B-B14F-4D97-AF65-F5344CB8AC3E}">
        <p14:creationId xmlns:p14="http://schemas.microsoft.com/office/powerpoint/2010/main" val="3527629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ตัวยึดรูปบนภาพนิ่ง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ตัวยึดบันทึกย่อ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cs typeface="Cordia New" pitchFamily="34" charset="-34"/>
            </a:endParaRPr>
          </a:p>
        </p:txBody>
      </p:sp>
      <p:sp>
        <p:nvSpPr>
          <p:cNvPr id="63492" name="ตัวยึดหมายเลขภาพนิ่ง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2907AF6-40C5-4FEE-8A8B-27B71F61E165}" type="slidenum">
              <a:rPr lang="th-TH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th-TH" smtClean="0"/>
          </a:p>
        </p:txBody>
      </p:sp>
    </p:spTree>
    <p:extLst>
      <p:ext uri="{BB962C8B-B14F-4D97-AF65-F5344CB8AC3E}">
        <p14:creationId xmlns:p14="http://schemas.microsoft.com/office/powerpoint/2010/main" val="41429251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ตัวยึดรูปบนภาพนิ่ง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ตัวยึดบันทึกย่อ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cs typeface="Cordia New" pitchFamily="34" charset="-34"/>
            </a:endParaRPr>
          </a:p>
        </p:txBody>
      </p:sp>
      <p:sp>
        <p:nvSpPr>
          <p:cNvPr id="63492" name="ตัวยึดหมายเลขภาพนิ่ง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2907AF6-40C5-4FEE-8A8B-27B71F61E165}" type="slidenum">
              <a:rPr lang="th-TH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36</a:t>
            </a:fld>
            <a:endParaRPr lang="th-TH" smtClean="0"/>
          </a:p>
        </p:txBody>
      </p:sp>
    </p:spTree>
    <p:extLst>
      <p:ext uri="{BB962C8B-B14F-4D97-AF65-F5344CB8AC3E}">
        <p14:creationId xmlns:p14="http://schemas.microsoft.com/office/powerpoint/2010/main" val="39784107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ตัวยึดรูปบนภาพนิ่ง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ตัวยึดบันทึกย่อ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cs typeface="Cordia New" pitchFamily="34" charset="-34"/>
            </a:endParaRPr>
          </a:p>
        </p:txBody>
      </p:sp>
      <p:sp>
        <p:nvSpPr>
          <p:cNvPr id="63492" name="ตัวยึดหมายเลขภาพนิ่ง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2907AF6-40C5-4FEE-8A8B-27B71F61E165}" type="slidenum">
              <a:rPr lang="th-TH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th-TH" smtClean="0"/>
          </a:p>
        </p:txBody>
      </p:sp>
    </p:spTree>
    <p:extLst>
      <p:ext uri="{BB962C8B-B14F-4D97-AF65-F5344CB8AC3E}">
        <p14:creationId xmlns:p14="http://schemas.microsoft.com/office/powerpoint/2010/main" val="42658730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ตัวยึดรูปบนภาพนิ่ง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ตัวยึดบันทึกย่อ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cs typeface="Cordia New" pitchFamily="34" charset="-34"/>
            </a:endParaRPr>
          </a:p>
        </p:txBody>
      </p:sp>
      <p:sp>
        <p:nvSpPr>
          <p:cNvPr id="63492" name="ตัวยึดหมายเลขภาพนิ่ง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2907AF6-40C5-4FEE-8A8B-27B71F61E165}" type="slidenum">
              <a:rPr lang="th-TH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th-TH" smtClean="0"/>
          </a:p>
        </p:txBody>
      </p:sp>
    </p:spTree>
    <p:extLst>
      <p:ext uri="{BB962C8B-B14F-4D97-AF65-F5344CB8AC3E}">
        <p14:creationId xmlns:p14="http://schemas.microsoft.com/office/powerpoint/2010/main" val="19813369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ตัวยึดรูปบนภาพนิ่ง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ตัวยึดบันทึกย่อ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cs typeface="Cordia New" pitchFamily="34" charset="-34"/>
            </a:endParaRPr>
          </a:p>
        </p:txBody>
      </p:sp>
      <p:sp>
        <p:nvSpPr>
          <p:cNvPr id="63492" name="ตัวยึดหมายเลขภาพนิ่ง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2907AF6-40C5-4FEE-8A8B-27B71F61E165}" type="slidenum">
              <a:rPr lang="th-TH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th-TH" smtClean="0"/>
          </a:p>
        </p:txBody>
      </p:sp>
    </p:spTree>
    <p:extLst>
      <p:ext uri="{BB962C8B-B14F-4D97-AF65-F5344CB8AC3E}">
        <p14:creationId xmlns:p14="http://schemas.microsoft.com/office/powerpoint/2010/main" val="3442726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2CD5A1-0B5A-4BBF-B171-AF4699A12AE3}" type="slidenum">
              <a:rPr lang="en-US"/>
              <a:pPr/>
              <a:t>4</a:t>
            </a:fld>
            <a:endParaRPr lang="en-US" dirty="0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questions if you have them!</a:t>
            </a:r>
          </a:p>
        </p:txBody>
      </p:sp>
    </p:spTree>
    <p:extLst>
      <p:ext uri="{BB962C8B-B14F-4D97-AF65-F5344CB8AC3E}">
        <p14:creationId xmlns:p14="http://schemas.microsoft.com/office/powerpoint/2010/main" val="27067090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ตัวยึดรูปบนภาพนิ่ง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ตัวยึดบันทึกย่อ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cs typeface="Cordia New" pitchFamily="34" charset="-34"/>
            </a:endParaRPr>
          </a:p>
        </p:txBody>
      </p:sp>
      <p:sp>
        <p:nvSpPr>
          <p:cNvPr id="63492" name="ตัวยึดหมายเลขภาพนิ่ง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2907AF6-40C5-4FEE-8A8B-27B71F61E165}" type="slidenum">
              <a:rPr lang="th-TH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40</a:t>
            </a:fld>
            <a:endParaRPr lang="th-TH" smtClean="0"/>
          </a:p>
        </p:txBody>
      </p:sp>
    </p:spTree>
    <p:extLst>
      <p:ext uri="{BB962C8B-B14F-4D97-AF65-F5344CB8AC3E}">
        <p14:creationId xmlns:p14="http://schemas.microsoft.com/office/powerpoint/2010/main" val="29069222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ตัวยึดรูปบนภาพนิ่ง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ตัวยึดบันทึกย่อ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cs typeface="Cordia New" pitchFamily="34" charset="-34"/>
            </a:endParaRPr>
          </a:p>
        </p:txBody>
      </p:sp>
      <p:sp>
        <p:nvSpPr>
          <p:cNvPr id="63492" name="ตัวยึดหมายเลขภาพนิ่ง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2907AF6-40C5-4FEE-8A8B-27B71F61E165}" type="slidenum">
              <a:rPr lang="th-TH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41</a:t>
            </a:fld>
            <a:endParaRPr lang="th-TH" smtClean="0"/>
          </a:p>
        </p:txBody>
      </p:sp>
    </p:spTree>
    <p:extLst>
      <p:ext uri="{BB962C8B-B14F-4D97-AF65-F5344CB8AC3E}">
        <p14:creationId xmlns:p14="http://schemas.microsoft.com/office/powerpoint/2010/main" val="1714918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2CD5A1-0B5A-4BBF-B171-AF4699A12AE3}" type="slidenum">
              <a:rPr lang="en-US"/>
              <a:pPr/>
              <a:t>5</a:t>
            </a:fld>
            <a:endParaRPr lang="en-US" dirty="0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questions if you have them!</a:t>
            </a:r>
          </a:p>
        </p:txBody>
      </p:sp>
    </p:spTree>
    <p:extLst>
      <p:ext uri="{BB962C8B-B14F-4D97-AF65-F5344CB8AC3E}">
        <p14:creationId xmlns:p14="http://schemas.microsoft.com/office/powerpoint/2010/main" val="341794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ตัวยึดรูปบนภาพนิ่ง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ตัวยึดบันทึกย่อ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cs typeface="Cordia New" pitchFamily="34" charset="-34"/>
            </a:endParaRPr>
          </a:p>
        </p:txBody>
      </p:sp>
      <p:sp>
        <p:nvSpPr>
          <p:cNvPr id="63492" name="ตัวยึดหมายเลขภาพนิ่ง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2907AF6-40C5-4FEE-8A8B-27B71F61E165}" type="slidenum">
              <a:rPr lang="th-TH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th-TH" smtClean="0"/>
          </a:p>
        </p:txBody>
      </p:sp>
    </p:spTree>
    <p:extLst>
      <p:ext uri="{BB962C8B-B14F-4D97-AF65-F5344CB8AC3E}">
        <p14:creationId xmlns:p14="http://schemas.microsoft.com/office/powerpoint/2010/main" val="3748067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ตัวยึดรูปบนภาพนิ่ง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ตัวยึดบันทึกย่อ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cs typeface="Cordia New" pitchFamily="34" charset="-34"/>
            </a:endParaRPr>
          </a:p>
        </p:txBody>
      </p:sp>
      <p:sp>
        <p:nvSpPr>
          <p:cNvPr id="63492" name="ตัวยึดหมายเลขภาพนิ่ง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2907AF6-40C5-4FEE-8A8B-27B71F61E165}" type="slidenum">
              <a:rPr lang="th-TH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th-TH" smtClean="0"/>
          </a:p>
        </p:txBody>
      </p:sp>
    </p:spTree>
    <p:extLst>
      <p:ext uri="{BB962C8B-B14F-4D97-AF65-F5344CB8AC3E}">
        <p14:creationId xmlns:p14="http://schemas.microsoft.com/office/powerpoint/2010/main" val="1643377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ตัวยึดรูปบนภาพนิ่ง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ตัวยึดบันทึกย่อ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cs typeface="Cordia New" pitchFamily="34" charset="-34"/>
            </a:endParaRPr>
          </a:p>
        </p:txBody>
      </p:sp>
      <p:sp>
        <p:nvSpPr>
          <p:cNvPr id="63492" name="ตัวยึดหมายเลขภาพนิ่ง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2907AF6-40C5-4FEE-8A8B-27B71F61E165}" type="slidenum">
              <a:rPr lang="th-TH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th-TH" smtClean="0"/>
          </a:p>
        </p:txBody>
      </p:sp>
    </p:spTree>
    <p:extLst>
      <p:ext uri="{BB962C8B-B14F-4D97-AF65-F5344CB8AC3E}">
        <p14:creationId xmlns:p14="http://schemas.microsoft.com/office/powerpoint/2010/main" val="1602687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ตัวยึดรูปบนภาพนิ่ง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ตัวยึดบันทึกย่อ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cs typeface="Cordia New" pitchFamily="34" charset="-34"/>
            </a:endParaRPr>
          </a:p>
        </p:txBody>
      </p:sp>
      <p:sp>
        <p:nvSpPr>
          <p:cNvPr id="63492" name="ตัวยึดหมายเลขภาพนิ่ง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2907AF6-40C5-4FEE-8A8B-27B71F61E165}" type="slidenum">
              <a:rPr lang="th-TH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th-TH" smtClean="0"/>
          </a:p>
        </p:txBody>
      </p:sp>
    </p:spTree>
    <p:extLst>
      <p:ext uri="{BB962C8B-B14F-4D97-AF65-F5344CB8AC3E}">
        <p14:creationId xmlns:p14="http://schemas.microsoft.com/office/powerpoint/2010/main" val="327862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2E6B5B-3596-4F32-B29E-F387B42CD09C}" type="datetimeFigureOut">
              <a:rPr lang="th-TH"/>
              <a:pPr>
                <a:defRPr/>
              </a:pPr>
              <a:t>25/06/61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0EE4B0-88EC-40F9-9ABE-13CCFAC79CE4}" type="slidenum">
              <a:rPr lang="th-TH"/>
              <a:pPr>
                <a:defRPr/>
              </a:pPr>
              <a:t>‹#›</a:t>
            </a:fld>
            <a:endParaRPr lang="th-TH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78A2FB-195D-4B3A-9914-F2570E594A9A}" type="datetimeFigureOut">
              <a:rPr lang="th-TH"/>
              <a:pPr>
                <a:defRPr/>
              </a:pPr>
              <a:t>25/06/61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E289DB-FAC5-4F42-96A8-8AF15B0924FF}" type="slidenum">
              <a:rPr lang="th-TH"/>
              <a:pPr>
                <a:defRPr/>
              </a:pPr>
              <a:t>‹#›</a:t>
            </a:fld>
            <a:endParaRPr lang="th-TH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646B68-E51E-4C09-A22A-2BB5949B7BCB}" type="datetimeFigureOut">
              <a:rPr lang="th-TH"/>
              <a:pPr>
                <a:defRPr/>
              </a:pPr>
              <a:t>25/06/61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52B3E4-8EF4-4BD0-ADEC-F7F6A459356A}" type="slidenum">
              <a:rPr lang="th-TH"/>
              <a:pPr>
                <a:defRPr/>
              </a:pPr>
              <a:t>‹#›</a:t>
            </a:fld>
            <a:endParaRPr lang="th-TH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904A53-B327-49D7-9E7F-3F5D7F15EA5E}" type="datetimeFigureOut">
              <a:rPr lang="th-TH"/>
              <a:pPr>
                <a:defRPr/>
              </a:pPr>
              <a:t>25/06/61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716DBB-CA85-4951-8C38-B46ECFE19FF3}" type="slidenum">
              <a:rPr lang="th-TH"/>
              <a:pPr>
                <a:defRPr/>
              </a:pPr>
              <a:t>‹#›</a:t>
            </a:fld>
            <a:endParaRPr lang="th-TH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063996-622E-4DFD-A2AC-624F3F8C6BF8}" type="datetimeFigureOut">
              <a:rPr lang="th-TH"/>
              <a:pPr>
                <a:defRPr/>
              </a:pPr>
              <a:t>25/06/61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59FC5D-B070-409A-BC7D-543094C7C5E8}" type="slidenum">
              <a:rPr lang="th-TH"/>
              <a:pPr>
                <a:defRPr/>
              </a:pPr>
              <a:t>‹#›</a:t>
            </a:fld>
            <a:endParaRPr lang="th-TH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290E2C-69C0-4C3B-A1DE-778721D8C1B0}" type="datetimeFigureOut">
              <a:rPr lang="th-TH"/>
              <a:pPr>
                <a:defRPr/>
              </a:pPr>
              <a:t>25/06/61</a:t>
            </a:fld>
            <a:endParaRPr lang="th-TH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94DE71-3984-4C95-BCDD-3EDBA5F807B4}" type="slidenum">
              <a:rPr lang="th-TH"/>
              <a:pPr>
                <a:defRPr/>
              </a:pPr>
              <a:t>‹#›</a:t>
            </a:fld>
            <a:endParaRPr lang="th-TH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2A176E-0D45-4EDE-8AB3-87A381B17E9E}" type="datetimeFigureOut">
              <a:rPr lang="th-TH"/>
              <a:pPr>
                <a:defRPr/>
              </a:pPr>
              <a:t>25/06/61</a:t>
            </a:fld>
            <a:endParaRPr lang="th-TH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DEF9F4-86A4-49CD-B73A-9818BDEE8E34}" type="slidenum">
              <a:rPr lang="th-TH"/>
              <a:pPr>
                <a:defRPr/>
              </a:pPr>
              <a:t>‹#›</a:t>
            </a:fld>
            <a:endParaRPr lang="th-TH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8972C0-793B-476D-A90C-275EA33116E7}" type="datetimeFigureOut">
              <a:rPr lang="th-TH"/>
              <a:pPr>
                <a:defRPr/>
              </a:pPr>
              <a:t>25/06/61</a:t>
            </a:fld>
            <a:endParaRPr lang="th-TH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A52446-7067-4152-A2DA-D18285D9AE41}" type="slidenum">
              <a:rPr lang="th-TH"/>
              <a:pPr>
                <a:defRPr/>
              </a:pPr>
              <a:t>‹#›</a:t>
            </a:fld>
            <a:endParaRPr lang="th-TH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282A7D-BDA3-4ED8-ABA1-395FE149D5F5}" type="datetimeFigureOut">
              <a:rPr lang="th-TH"/>
              <a:pPr>
                <a:defRPr/>
              </a:pPr>
              <a:t>25/06/61</a:t>
            </a:fld>
            <a:endParaRPr lang="th-TH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D7ECA1-B316-4C74-8958-8EC94D8196BF}" type="slidenum">
              <a:rPr lang="th-TH"/>
              <a:pPr>
                <a:defRPr/>
              </a:pPr>
              <a:t>‹#›</a:t>
            </a:fld>
            <a:endParaRPr lang="th-TH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291708-C92E-4955-B5D1-ED9D2E91728D}" type="datetimeFigureOut">
              <a:rPr lang="th-TH"/>
              <a:pPr>
                <a:defRPr/>
              </a:pPr>
              <a:t>25/06/61</a:t>
            </a:fld>
            <a:endParaRPr lang="th-TH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5B376C-0EF3-4D25-8F8C-19534DF4A014}" type="slidenum">
              <a:rPr lang="th-TH"/>
              <a:pPr>
                <a:defRPr/>
              </a:pPr>
              <a:t>‹#›</a:t>
            </a:fld>
            <a:endParaRPr lang="th-TH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th-TH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1ACB94-23FC-4E8C-90CE-5516D194770C}" type="datetimeFigureOut">
              <a:rPr lang="th-TH"/>
              <a:pPr>
                <a:defRPr/>
              </a:pPr>
              <a:t>25/06/61</a:t>
            </a:fld>
            <a:endParaRPr lang="th-TH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742ECB-68BA-4C94-ADD0-097B9822BDE6}" type="slidenum">
              <a:rPr lang="th-TH"/>
              <a:pPr>
                <a:defRPr/>
              </a:pPr>
              <a:t>‹#›</a:t>
            </a:fld>
            <a:endParaRPr lang="th-TH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th-TH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50ADB57-FB47-4D0A-BFA5-0C0F504FAEF5}" type="datetimeFigureOut">
              <a:rPr lang="th-TH"/>
              <a:pPr>
                <a:defRPr/>
              </a:pPr>
              <a:t>25/06/61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0099A14-2188-4E34-9D21-347A165C12C6}" type="slidenum">
              <a:rPr lang="th-TH"/>
              <a:pPr>
                <a:defRPr/>
              </a:pPr>
              <a:t>‹#›</a:t>
            </a:fld>
            <a:endParaRPr lang="th-T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ngsana New" pitchFamily="18" charset="-34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ngsana New" pitchFamily="18" charset="-34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ngsana New" pitchFamily="18" charset="-34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ngsana New" pitchFamily="18" charset="-34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ngsana New" pitchFamily="18" charset="-34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ngsana New" pitchFamily="18" charset="-34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ngsana New" pitchFamily="18" charset="-34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ngsana New" pitchFamily="18" charset="-34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1.jpeg"/><Relationship Id="rId7" Type="http://schemas.openxmlformats.org/officeDocument/2006/relationships/image" Target="../media/image15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32.png"/><Relationship Id="rId5" Type="http://schemas.openxmlformats.org/officeDocument/2006/relationships/image" Target="../media/image13.jpeg"/><Relationship Id="rId10" Type="http://schemas.openxmlformats.org/officeDocument/2006/relationships/image" Target="../media/image26.png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gif"/><Relationship Id="rId3" Type="http://schemas.openxmlformats.org/officeDocument/2006/relationships/image" Target="../media/image1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3.jpeg"/><Relationship Id="rId10" Type="http://schemas.openxmlformats.org/officeDocument/2006/relationships/image" Target="../media/image37.png"/><Relationship Id="rId4" Type="http://schemas.openxmlformats.org/officeDocument/2006/relationships/image" Target="../media/image2.png"/><Relationship Id="rId9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10" Type="http://schemas.openxmlformats.org/officeDocument/2006/relationships/image" Target="../media/image41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4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3.jpeg"/><Relationship Id="rId3" Type="http://schemas.openxmlformats.org/officeDocument/2006/relationships/image" Target="../media/image1.jpeg"/><Relationship Id="rId7" Type="http://schemas.openxmlformats.org/officeDocument/2006/relationships/image" Target="../media/image14.jpeg"/><Relationship Id="rId12" Type="http://schemas.openxmlformats.org/officeDocument/2006/relationships/image" Target="../media/image27.jpeg"/><Relationship Id="rId17" Type="http://schemas.openxmlformats.org/officeDocument/2006/relationships/image" Target="../media/image16.jpe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3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67.jpeg"/><Relationship Id="rId5" Type="http://schemas.openxmlformats.org/officeDocument/2006/relationships/image" Target="../media/image65.jpeg"/><Relationship Id="rId15" Type="http://schemas.openxmlformats.org/officeDocument/2006/relationships/image" Target="../media/image35.png"/><Relationship Id="rId10" Type="http://schemas.openxmlformats.org/officeDocument/2006/relationships/image" Target="../media/image66.png"/><Relationship Id="rId4" Type="http://schemas.openxmlformats.org/officeDocument/2006/relationships/image" Target="../media/image2.png"/><Relationship Id="rId9" Type="http://schemas.openxmlformats.org/officeDocument/2006/relationships/image" Target="../media/image24.jpeg"/><Relationship Id="rId1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1.jpe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1.png"/><Relationship Id="rId3" Type="http://schemas.openxmlformats.org/officeDocument/2006/relationships/image" Target="../media/image1.jpe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5" Type="http://schemas.openxmlformats.org/officeDocument/2006/relationships/image" Target="../media/image23.jpeg"/><Relationship Id="rId10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17.jpeg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6.png"/><Relationship Id="rId18" Type="http://schemas.openxmlformats.org/officeDocument/2006/relationships/image" Target="../media/image23.jpeg"/><Relationship Id="rId3" Type="http://schemas.openxmlformats.org/officeDocument/2006/relationships/image" Target="../media/image1.jpeg"/><Relationship Id="rId7" Type="http://schemas.openxmlformats.org/officeDocument/2006/relationships/image" Target="../media/image15.png"/><Relationship Id="rId12" Type="http://schemas.openxmlformats.org/officeDocument/2006/relationships/image" Target="../media/image25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8.png"/><Relationship Id="rId5" Type="http://schemas.openxmlformats.org/officeDocument/2006/relationships/image" Target="../media/image13.jpeg"/><Relationship Id="rId15" Type="http://schemas.openxmlformats.org/officeDocument/2006/relationships/image" Target="../media/image20.png"/><Relationship Id="rId10" Type="http://schemas.openxmlformats.org/officeDocument/2006/relationships/image" Target="../media/image17.jpeg"/><Relationship Id="rId4" Type="http://schemas.openxmlformats.org/officeDocument/2006/relationships/image" Target="../media/image2.png"/><Relationship Id="rId9" Type="http://schemas.openxmlformats.org/officeDocument/2006/relationships/image" Target="../media/image16.jpeg"/><Relationship Id="rId14" Type="http://schemas.openxmlformats.org/officeDocument/2006/relationships/image" Target="../media/image2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.jpeg"/><Relationship Id="rId7" Type="http://schemas.openxmlformats.org/officeDocument/2006/relationships/image" Target="../media/image1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29.jpe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.jpeg"/><Relationship Id="rId7" Type="http://schemas.openxmlformats.org/officeDocument/2006/relationships/image" Target="../media/image15.png"/><Relationship Id="rId12" Type="http://schemas.openxmlformats.org/officeDocument/2006/relationships/image" Target="../media/image3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30.pn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lowchart: Document 19"/>
          <p:cNvSpPr/>
          <p:nvPr/>
        </p:nvSpPr>
        <p:spPr>
          <a:xfrm flipH="1" flipV="1">
            <a:off x="-10" y="188639"/>
            <a:ext cx="9148483" cy="3888431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Document 17"/>
          <p:cNvSpPr/>
          <p:nvPr/>
        </p:nvSpPr>
        <p:spPr>
          <a:xfrm flipH="1" flipV="1">
            <a:off x="0" y="1204157"/>
            <a:ext cx="9180512" cy="5681227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4" descr="lin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423718"/>
            <a:ext cx="918051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660232" y="6423719"/>
            <a:ext cx="2592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ทันโลก บริการดี มีคุณธรรม</a:t>
            </a:r>
            <a:endParaRPr lang="th-TH" sz="2400" b="1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603" y="177211"/>
            <a:ext cx="1665305" cy="160537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>
            <a:innerShdw blurRad="114300">
              <a:srgbClr val="FFFF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36512" y="6423719"/>
            <a:ext cx="3096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ฝ่ายปฏิบัติการและบำรุงรักษา</a:t>
            </a:r>
            <a:endParaRPr lang="th-TH" sz="2400" b="1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5819" y="2489310"/>
            <a:ext cx="78488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Switch Gear Online Monitoring System</a:t>
            </a:r>
            <a:endParaRPr lang="th-TH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20669988"/>
      </p:ext>
    </p:extLst>
  </p:cSld>
  <p:clrMapOvr>
    <a:masterClrMapping/>
  </p:clrMapOvr>
  <p:transition advTm="2594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Document 17"/>
          <p:cNvSpPr/>
          <p:nvPr/>
        </p:nvSpPr>
        <p:spPr>
          <a:xfrm>
            <a:off x="5973" y="-18098"/>
            <a:ext cx="9157447" cy="854810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Document 19"/>
          <p:cNvSpPr/>
          <p:nvPr/>
        </p:nvSpPr>
        <p:spPr>
          <a:xfrm>
            <a:off x="-3273" y="-18098"/>
            <a:ext cx="9144000" cy="566778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17"/>
          <p:cNvSpPr/>
          <p:nvPr/>
        </p:nvSpPr>
        <p:spPr>
          <a:xfrm flipH="1" flipV="1">
            <a:off x="0" y="5945835"/>
            <a:ext cx="9148476" cy="899587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owchart: Document 19"/>
          <p:cNvSpPr/>
          <p:nvPr/>
        </p:nvSpPr>
        <p:spPr>
          <a:xfrm flipH="1" flipV="1">
            <a:off x="-20365" y="6093296"/>
            <a:ext cx="9168839" cy="648072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0" name="Picture 4" descr="lin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0366" y="6313884"/>
            <a:ext cx="916884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588224" y="6396335"/>
            <a:ext cx="2592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ทันโลก บริการดี มีคุณธรรม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36512" y="6423719"/>
            <a:ext cx="3096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ฝ่ายปฏิบัติการและบำรุงรักษา</a:t>
            </a:r>
          </a:p>
        </p:txBody>
      </p:sp>
      <p:sp>
        <p:nvSpPr>
          <p:cNvPr id="16" name="Rounded Rectangle 7"/>
          <p:cNvSpPr/>
          <p:nvPr/>
        </p:nvSpPr>
        <p:spPr>
          <a:xfrm>
            <a:off x="981114" y="95436"/>
            <a:ext cx="7623333" cy="71222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B w="38100" h="38100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b="1" dirty="0" smtClean="0">
                <a:effectLst>
                  <a:reflection endPos="0" dir="5400000" sy="-100000" algn="bl" rotWithShape="0"/>
                </a:effectLst>
                <a:latin typeface="TH SarabunPSK" pitchFamily="34" charset="-34"/>
                <a:ea typeface="Tahoma" pitchFamily="34" charset="0"/>
                <a:cs typeface="TH SarabunPSK" pitchFamily="34" charset="-34"/>
              </a:rPr>
              <a:t>     Concept</a:t>
            </a:r>
            <a:endParaRPr lang="th-TH" sz="3600" b="1" dirty="0">
              <a:effectLst>
                <a:reflection endPos="0" dir="5400000" sy="-100000" algn="bl" rotWithShape="0"/>
              </a:effectLst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85" y="95437"/>
            <a:ext cx="746963" cy="72008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>
            <a:innerShdw blurRad="114300">
              <a:srgbClr val="FFFF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32" name="Picture 8" descr="Image result for senso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94" y="2844549"/>
            <a:ext cx="534098" cy="53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senso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62" y="2803312"/>
            <a:ext cx="731754" cy="73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13" t="40196" r="42912" b="35993"/>
          <a:stretch/>
        </p:blipFill>
        <p:spPr>
          <a:xfrm>
            <a:off x="1597316" y="2740778"/>
            <a:ext cx="1134272" cy="741640"/>
          </a:xfrm>
          <a:prstGeom prst="rect">
            <a:avLst/>
          </a:prstGeom>
        </p:spPr>
      </p:pic>
      <p:sp>
        <p:nvSpPr>
          <p:cNvPr id="8" name="AutoShape 12" descr="Image result for raspberry p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-27527" y="3517628"/>
            <a:ext cx="2861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Sencer</a:t>
            </a:r>
            <a:r>
              <a:rPr lang="en-US" sz="1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1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อุณหภูมิ ความชื้น ,สั่นสะเทือน,เสียง</a:t>
            </a:r>
            <a:endParaRPr lang="en-US" sz="1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75" y="1024515"/>
            <a:ext cx="2294478" cy="15304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34593" r="42125" b="31791"/>
          <a:stretch/>
        </p:blipFill>
        <p:spPr>
          <a:xfrm>
            <a:off x="737969" y="4044366"/>
            <a:ext cx="1133489" cy="90679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07126" y="916729"/>
            <a:ext cx="1152128" cy="11521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83190" y="3660213"/>
            <a:ext cx="5717170" cy="3214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38889" y="835361"/>
            <a:ext cx="4895647" cy="275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1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Document 17"/>
          <p:cNvSpPr/>
          <p:nvPr/>
        </p:nvSpPr>
        <p:spPr>
          <a:xfrm>
            <a:off x="5973" y="-18098"/>
            <a:ext cx="9157447" cy="854810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Document 19"/>
          <p:cNvSpPr/>
          <p:nvPr/>
        </p:nvSpPr>
        <p:spPr>
          <a:xfrm>
            <a:off x="-3273" y="-18098"/>
            <a:ext cx="9144000" cy="566778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17"/>
          <p:cNvSpPr/>
          <p:nvPr/>
        </p:nvSpPr>
        <p:spPr>
          <a:xfrm flipH="1" flipV="1">
            <a:off x="0" y="5945835"/>
            <a:ext cx="9148476" cy="899587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owchart: Document 19"/>
          <p:cNvSpPr/>
          <p:nvPr/>
        </p:nvSpPr>
        <p:spPr>
          <a:xfrm flipH="1" flipV="1">
            <a:off x="-20365" y="6093296"/>
            <a:ext cx="9168839" cy="648072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0" name="Picture 4" descr="lin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0366" y="6313884"/>
            <a:ext cx="916884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588224" y="6396335"/>
            <a:ext cx="2592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ทันโลก บริการดี มีคุณธรรม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36512" y="6423719"/>
            <a:ext cx="3096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ฝ่ายปฏิบัติการและบำรุงรักษา</a:t>
            </a:r>
          </a:p>
        </p:txBody>
      </p:sp>
      <p:sp>
        <p:nvSpPr>
          <p:cNvPr id="16" name="Rounded Rectangle 7"/>
          <p:cNvSpPr/>
          <p:nvPr/>
        </p:nvSpPr>
        <p:spPr>
          <a:xfrm>
            <a:off x="981114" y="95436"/>
            <a:ext cx="7623333" cy="71222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B w="38100" h="38100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b="1" dirty="0" smtClean="0">
                <a:effectLst>
                  <a:reflection endPos="0" dir="5400000" sy="-100000" algn="bl" rotWithShape="0"/>
                </a:effectLst>
                <a:latin typeface="TH SarabunPSK" pitchFamily="34" charset="-34"/>
                <a:ea typeface="Tahoma" pitchFamily="34" charset="0"/>
                <a:cs typeface="TH SarabunPSK" pitchFamily="34" charset="-34"/>
              </a:rPr>
              <a:t>     Concept Data Analytics</a:t>
            </a:r>
            <a:endParaRPr lang="th-TH" sz="3600" b="1" dirty="0">
              <a:effectLst>
                <a:reflection endPos="0" dir="5400000" sy="-100000" algn="bl" rotWithShape="0"/>
              </a:effectLst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85" y="95437"/>
            <a:ext cx="746963" cy="72008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>
            <a:innerShdw blurRad="114300">
              <a:srgbClr val="FFFF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AutoShape 12" descr="Image result for raspberry p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8" name="Picture 24" descr="Image result for maintenanc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571" y="778945"/>
            <a:ext cx="1248073" cy="124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/>
          <p:cNvCxnSpPr/>
          <p:nvPr/>
        </p:nvCxnSpPr>
        <p:spPr>
          <a:xfrm flipH="1" flipV="1">
            <a:off x="2734173" y="1448757"/>
            <a:ext cx="907041" cy="17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632959" y="5194565"/>
            <a:ext cx="187904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อุณหภูมิ </a:t>
            </a:r>
            <a:r>
              <a:rPr lang="th-TH" dirty="0" smtClean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ความชื้น</a:t>
            </a:r>
            <a:endParaRPr lang="en-US" dirty="0" smtClean="0">
              <a:solidFill>
                <a:srgbClr val="FF000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r>
              <a:rPr lang="en-US" dirty="0" smtClean="0">
                <a:solidFill>
                  <a:srgbClr val="0000FF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Load</a:t>
            </a:r>
            <a:r>
              <a:rPr lang="th-TH" dirty="0" smtClean="0">
                <a:solidFill>
                  <a:srgbClr val="0000FF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160879" y="5159692"/>
            <a:ext cx="10246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 smtClean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เสียง สั่น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1052" name="Picture 28" descr="Image result for temperature curv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32961" y="3608994"/>
            <a:ext cx="3026462" cy="161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/>
          <p:cNvSpPr/>
          <p:nvPr/>
        </p:nvSpPr>
        <p:spPr>
          <a:xfrm>
            <a:off x="2611866" y="2652737"/>
            <a:ext cx="29572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dirty="0" smtClean="0">
                <a:solidFill>
                  <a:srgbClr val="0000FF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คำนวณ</a:t>
            </a:r>
            <a:r>
              <a:rPr lang="en-US" dirty="0" smtClean="0">
                <a:solidFill>
                  <a:srgbClr val="0000FF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dirty="0" smtClean="0">
                <a:solidFill>
                  <a:srgbClr val="0000FF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การเปลื่ยนของ </a:t>
            </a:r>
            <a:r>
              <a:rPr lang="en-US" b="1" dirty="0" smtClean="0">
                <a:solidFill>
                  <a:srgbClr val="0000FF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Correlation</a:t>
            </a:r>
            <a:r>
              <a:rPr lang="en-US" b="1" dirty="0"/>
              <a:t> 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1054" name="Picture 30" descr="Image result for sound spectrum curv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45" y="4019294"/>
            <a:ext cx="1344768" cy="75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mage result for sound spectrum curv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113" y="4843498"/>
            <a:ext cx="2019869" cy="107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/>
          <p:cNvCxnSpPr/>
          <p:nvPr/>
        </p:nvCxnSpPr>
        <p:spPr>
          <a:xfrm flipV="1">
            <a:off x="3045431" y="2027018"/>
            <a:ext cx="595783" cy="471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8" name="Picture 34" descr="Image result for comparis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619" y="1193818"/>
            <a:ext cx="1874694" cy="100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221" name="Straight Arrow Connector 9220"/>
          <p:cNvCxnSpPr/>
          <p:nvPr/>
        </p:nvCxnSpPr>
        <p:spPr>
          <a:xfrm flipV="1">
            <a:off x="4926306" y="2306040"/>
            <a:ext cx="77742" cy="367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2717" y="2187969"/>
            <a:ext cx="2828908" cy="1414454"/>
          </a:xfrm>
          <a:prstGeom prst="rect">
            <a:avLst/>
          </a:prstGeom>
        </p:spPr>
      </p:pic>
      <p:sp>
        <p:nvSpPr>
          <p:cNvPr id="30" name="Right Arrow 29"/>
          <p:cNvSpPr/>
          <p:nvPr/>
        </p:nvSpPr>
        <p:spPr>
          <a:xfrm rot="19523865">
            <a:off x="6717717" y="3858295"/>
            <a:ext cx="819668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6" name="Right Arrow 9215"/>
          <p:cNvSpPr/>
          <p:nvPr/>
        </p:nvSpPr>
        <p:spPr>
          <a:xfrm rot="11557850">
            <a:off x="5840284" y="1412523"/>
            <a:ext cx="676222" cy="4881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4758995" y="3492522"/>
            <a:ext cx="167311" cy="453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808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Document 17"/>
          <p:cNvSpPr/>
          <p:nvPr/>
        </p:nvSpPr>
        <p:spPr>
          <a:xfrm>
            <a:off x="5973" y="-18098"/>
            <a:ext cx="9157447" cy="854810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Document 19"/>
          <p:cNvSpPr/>
          <p:nvPr/>
        </p:nvSpPr>
        <p:spPr>
          <a:xfrm>
            <a:off x="-3273" y="-18098"/>
            <a:ext cx="9144000" cy="566778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17"/>
          <p:cNvSpPr/>
          <p:nvPr/>
        </p:nvSpPr>
        <p:spPr>
          <a:xfrm flipH="1" flipV="1">
            <a:off x="0" y="5945835"/>
            <a:ext cx="9148476" cy="899587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owchart: Document 19"/>
          <p:cNvSpPr/>
          <p:nvPr/>
        </p:nvSpPr>
        <p:spPr>
          <a:xfrm flipH="1" flipV="1">
            <a:off x="-20365" y="6093296"/>
            <a:ext cx="9168839" cy="648072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0" name="Picture 4" descr="line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20366" y="6313884"/>
            <a:ext cx="916884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588224" y="6396335"/>
            <a:ext cx="2592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ทันโลก บริการดี มีคุณธรรม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36512" y="6423719"/>
            <a:ext cx="3096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ฝ่ายปฏิบัติการและบำรุงรักษา</a:t>
            </a:r>
          </a:p>
        </p:txBody>
      </p:sp>
      <p:sp>
        <p:nvSpPr>
          <p:cNvPr id="16" name="Rounded Rectangle 7"/>
          <p:cNvSpPr/>
          <p:nvPr/>
        </p:nvSpPr>
        <p:spPr>
          <a:xfrm>
            <a:off x="981114" y="95436"/>
            <a:ext cx="7623333" cy="71222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B w="38100" h="38100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b="1" dirty="0" smtClean="0">
                <a:effectLst>
                  <a:reflection endPos="0" dir="5400000" sy="-100000" algn="bl" rotWithShape="0"/>
                </a:effectLst>
                <a:latin typeface="TH SarabunPSK" pitchFamily="34" charset="-34"/>
                <a:ea typeface="Tahoma" pitchFamily="34" charset="0"/>
                <a:cs typeface="TH SarabunPSK" pitchFamily="34" charset="-34"/>
              </a:rPr>
              <a:t>     Concept </a:t>
            </a:r>
            <a:r>
              <a:rPr lang="en-US" sz="3500" b="1" dirty="0">
                <a:effectLst>
                  <a:reflection endPos="0" dir="5400000" sy="-100000" algn="bl" rotWithShape="0"/>
                </a:effectLst>
                <a:latin typeface="TH SarabunPSK" pitchFamily="34" charset="-34"/>
                <a:ea typeface="Tahoma" pitchFamily="34" charset="0"/>
                <a:cs typeface="TH SarabunPSK" pitchFamily="34" charset="-34"/>
              </a:rPr>
              <a:t>Data Analytics</a:t>
            </a:r>
            <a:endParaRPr lang="th-TH" sz="3600" b="1" dirty="0">
              <a:effectLst>
                <a:reflection endPos="0" dir="5400000" sy="-100000" algn="bl" rotWithShape="0"/>
              </a:effectLst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23" y="66389"/>
            <a:ext cx="746963" cy="72008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>
            <a:innerShdw blurRad="114300">
              <a:srgbClr val="FFFF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AutoShape 12" descr="Image result for raspberry p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LINE_MOVIE_152015117746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5575" y="918491"/>
            <a:ext cx="2225810" cy="3956995"/>
          </a:xfrm>
          <a:prstGeom prst="rect">
            <a:avLst/>
          </a:prstGeom>
        </p:spPr>
      </p:pic>
      <p:sp>
        <p:nvSpPr>
          <p:cNvPr id="3" name="AutoShape 2" descr="data:image/png;base64,iVBORw0KGgoAAAANSUhEUgAAAYYAAAEKCAYAAAAW8vJGAAAABHNCSVQICAgIfAhkiAAAAAlwSFlzAAALEgAACxIB0t1+/AAAADl0RVh0U29mdHdhcmUAbWF0cGxvdGxpYiB2ZXJzaW9uIDIuMS4xLCBodHRwOi8vbWF0cGxvdGxpYi5vcmcvAOZPmwAAIABJREFUeJzt3Xd8FGX+wPHPFxI6QoAAgdClCCqoEeEsWEBQEbCcylnw1MN64vnTs5yHHqJiOcudeoqIXQQ7KkVUbAhKUECKSBEk0iH0QBL4/v7YSdzdbN/Z3ZTv+/XKK7szz8w82czOd54yzyOqijHGGFOiWqozYIwxpnyxwGCMMcaHBQZjjDE+LDAYY4zxYYHBGGOMDwsMxhhjfFhgMMYY48MCgzHGGB8WGIwxxvhIS3UGYtGkSRNt27ZtqrNhjDEVyrx587aoama4dBUyMLRt25bc3NxUZ8MYYyoUEVkTSTqrSjLGGOPDAoMxxhgfFhiMMcb4qJBtDMYYU9UVFRWRl5fHvn37yqyrVasW2dnZpKenx7RvCwzGGFMB5eXlUb9+fdq2bYuIlC5XVbZu3UpeXh7t2rWLad+uVCWJyHgR2SQii4KsFxH5j4isEJGFInK017phIrLc+RnmRn6MMaay27dvH40bN/YJCgAiQuPGjQOWJCLlVhvDi8CAEOvPADo6P8OB/wGISCPgbuA4oCdwt4hkuJQnU07s21/Epm27Up0NYyod/6AQbnmkXAkMqvolsC1EksHAy+oxB2goIllAf2CGqm5T1XxgBqEDjKlgdu/dz9X3vMp1/3qNr79fkersGGMikKxeSS2BtV7v85xlwZaXISLDRSRXRHI3b96csIwad02cOpfde/ejwGMvfZLq7BhjIpCswBCoXKMhlpddqDpWVXNUNSczM+wT3aacyN9ZkOosGFNpqQa8XAZdHqlkBYY8oJXX+2xgXYjlxhhjQqhVqxZbt24tEwRKeiXVqlUr5n0nq7vqZOAGEXkDT0PzDlVdLyLTgfu9GpxPB+5IUp6MMabCys7OJi8vj0BV6yXPMcTKlcAgIhOAk4EmIpKHp6dROoCqPgNMAc4EVgB7gT8767aJyL3AXGdXo1Q1VCO2McYYID09PebnFMJxJTCo6tAw6xW4Psi68cB4N/JhjDEmfjZWkjHGGB8WGKqA/YVFqc6CMaYCscBQiakq9/7vIy6740U+nbM01dkxxlQQFhgqsYU//8b8n9ZSXHyApyd8kfTjv/TebGbPX5n04xpj4mOBoRLbvnNvyo69Zt02Js9ckLLjG2NiZ4HBJMTGrTtTnQUThQ1bdvL6h9/x06oNIdPNWbCKN6fPY9ee2EfuNOWfzcdgjOGBsVPJ25jP2zO+57WHrqRWzbITvKxZt5WHx38MwLpN2xlx6WnJzqZJEisxGGPI25hf+nrNuq0B00z/eknp6y9zlyc8TyZ1LDAYUwmpKm99/D3j3vqanbttIEMTHatKMqYS+mreciZ89B3gmRPjpssir/b56MtFLFm5nrP6HEGNdLtEVEVWYjCmEprmVe3z1bzoqn1mfb+CVz/4lg8+X+h2tkwFYYEhCX7btJ2iogOpzoYxUXn9w+9c3Z+qsmLNJoqL7bsQreLiA3z9/QoWLstLyvGsnJhgb06fxxtT5tIiswFP3Hkh1apZLDZV05Ovf87n3y2jc7vm3H/TEFf2OWlaLh/PWsIFA3I4/fiuruyzPPrs22U8O+lLAB68+VwObdM0ocezq1SCvTHFM6L4us07+Hbh6tRmpgpauyGfu5+czNhJX8U9q5WJz+ffLQNg2S8b2LRtV9z721Own4lTc8nfubf0ollZef99z775VcKPZyWGJNq33wazS7b7n53Cpm27WLR8HV3aN+OknE6pzpIBV6qTCvbZ9ylRXCkxiMgAEVkmIitE5PYA6x8TkfnOz88ist1r3QGvdZPdyI8xJbzvTBcs+y2FOTGm4oi7xCAi1YGngH545nCeKyKTVbW0W4Sq/s0r/V+Bo7x2UaCqPeLNR0WwYetOfl69kY5tmiIiFBYV8/5nCxARBp/SnfT06qnOoqnEDh48yNoN+bTOaoSIpDo7phxzo8TQE1ihqqtUtRB4AxgcIv1QYIILx61w3po+jzsee7f0qdEPPl/IG1PmMuGj75j29eIU585Udg88N42bH3yTx1/5NNVZMXFIRkh3IzC0BNZ6vc9zlpUhIm2AdsBnXotriUiuiMwREXe6KpRz/3n1MyZMmevTHfCVD+akMEemsttbUMj3S34F4Ot5K2LaR1UrZGzJ382Y56bxzMQvqlwXWzcCQ6DTJVj3j4uAt1TV+1Nurao5wJ+Ax0WkQ8CDiAx3Akju5s2b48txOfDW9HlJP+ab0+clvGfOvv1FrjeyHzhwkNnzV7FoeeLbCAqLitlTsD/hx0m2AwcPxr2P8jZi7o8/J/Z8+O9rnzF30WpmfLOUqV9VrRK9G4EhD2jl9T4bWBck7UX4VSOp6jrn9yrgc3zbH7zTjVXVHFXNyczMjDfPVdIbU+YyZ8EvCdv/2g35XDXyFa4a+QprN2xzbb+fz13GIy98zN1PfsDKXxN3U7Alfzd/GfkKV/3zFX5evRGAXXv2WTdXxw9L14ZPlERPvj4zoftftPz3y9isH2IrZUVLVdmwZWfKzzk3AsNcoKOItBORGngu/mV6F4lIZyADmO21LENEajqvmwDHA0v8t60o9hYUcvuj73D+iGcSfjcTq0de+Jj3P4t9Ap2Z3y7jpgcmMvWrRWXWPfriDAr2FVKwr9DVp2a9Z597asLnMe8nXFXI2ElfsXvvfgqLirnnqQ/5YOZC/nzni9zz1Ac+X9T8nXv5dM5Stu3YE3NeQnHjohDub523eA1jnptG7uI1MR/DrZLh9l2J/Twrkv++NpPr732df7/4SUrzEXdgUNVi4AZgOrAUmKSqi0VklIgM8ko6FHhDfc/6w4BcEVkAzATGePdmqmjGvzuL5Ws2ocA9T32Q0GN5fym379rLvMVrIq4Hffn92fy2aXv4hAE8+fpM1m7IZ9xbX5cZ5uPX9e6VElLht02/Dz29v7CIF9/7BsVz57jUawKbB8ZO5ekJXzDmuWk+26sqazfkc+BAbNU2qspjL3/C8LtfjeuCHcjGLb7VQPePncrcRat5YOzUkIGosKg46Lrps9z5qj70/Mc8PeEL7ns2dF6qgi/m/gzA7PkrU9qu4coDbqo6BZjit2yk3/t7Amz3DXCEG3mIx+IV6/js22WcelxnunbIYt/+ImrXqsGMb5awZOV6zjv9aLKbZQTc9vslvzJ20lcc0aklM79d5rMu3GxY0Zry5Y98u/CX0iLu4R1bcMdfzuDKu14GiGqogbwN+bRs2jCu/BQWF5fbLrbrN+/goy9+jGqbPQWFQdft3vt7u8PKtZtLf6tqadfP59+exdSvFsU85MMPS9eWNgw/MHYqbz9xTUTbbduxh982bufwji1K8+J/7j3ywoyg24e6GI/872TG3HxuwHXeQWPZLxt4/aPv6N65FX17d2Hhst/o3iWb+nVrhc3/sl88eV392xb2FxYHnCQoEtO/Xkz/E7rFtK3xZU8+4zn5wfPIftcOWSxbvZHTenXhY+eOaOnKDTxzz8UBt73vWU88/Ozbn8qs+8cT77mWx59Xb+T5t2f5LFu0fB0X//350vclXzC3HDx4kGrVqjHz22X8tjGfs0/p7rN+0tR5dGzblBOOPtTV44YS6R3lA2OnRlUqUtWYpqv0fh6gpHpt2S8bWLshn1bNy95M7NxdwJ6CQrIyG5RZty6GUlzBvkJuvH8iBfsKuWBADheekRMw3eb82IagWL5mE1vyd9Mko17QNPv2F3Hn455zfdHydUyclktx8QEOa5/F6BGheq6XFU/Pp7FvfmWBwSUWGPwsWbkeoDQoQOxfKjflLnK3aiHUA06qyr9f/IQFP63llOM6l955r/erjvjwi4XwBTRvfEjCB/WK1NoN+Tw94fOAQUH8OtAVFR0oLfGEa9QuKj7A/J/W0jHCvzNQNcCW/N1cP3oCxcUHuO2qAfQ8om3pusKi4pgC07SvF1Owz1PSmTQtN2hgiMfBIMG45Bx6cNx0n+Ulf/vSVevD7jtQO0XJ+fdL3mauG3oy3Q5tEW2WK7VkPJxogSFGM75ZwrzFv7q+3wMHDvLDT2tp2bRhwLtKt4x/e5bPhcnbouXrmD1/JYBPdcycBasCpp/y1SJubHNqRMd9+f3ZHDyo9Orens7tmoU8yX9atYGno2xsvu+ZKREF8tc//I73PpvPmScezuXn/CHoxa/EU69/zv7Coriq38a99XXpRfPBcdNKq4p27i5gxAOTYppprSgJ9dDhSmkLf45+KOiSPT75+udl1n2Zu7z0/Bv538m8/vCVvPTeHIqKD3D5Ob2pW7tmyH3v2rOP9z+dT6d2zTn28DaICKrK90t+JX/nXtpnN6FddpNy//T36GenUFx8kBGXRvbdcpMFhhhs2raLZyYmZjTHt2d8z8SpuaSlVWfcqEsjqqP1tmNXAQ3q1w6bbnP+rtKqIn+btiWuv3pJj6gPPl/IyOsG0r1zdtC0wariDhw4yC95W2jfqklp/guLirn+3gkR92x5e8b3pfm4eOBxYdPvL/Tc2UZaPRXoTnj7rr0B074y+dsqO/1mSQDwtmrtFp/378z4gemzPM8RpKVV4+oLTgq5zxtGTyhtEyopmS37ZSP3j51amiZUtZublq/ZyM+rN9Hn2E7Uq1M2oJV0T23e5JAygaqkZ2Oiu+UGYsNux2D1b4EnS3fDxKm5gKc4/t6n86Pefu2Gbezeu58X3vmGN1PwEF00Rj39IS+8803UPVHGjJvGbY++w0PPf1y67MPPf4y5u+NBjf/hL393/ef9iNJt27EnYPtUrFTV9Ql2gvWyiueGe826yL9DH335e9foj8P0hFq/eYdPR4EHx3l6jj3jNyz3pGm5ER+/RP7OvazdkB8+oWPXnn3c/ui7jH9nFs+//XXANM9O+pIbRk/ggbHTAq4H3+cpksVKDOVEoC9fcXFsF6xXP5jDjG+WxpulpPjwi4Vs3LqTvn84jGO6tg5bvC8uPlA6tMPcRatLl7324bcx5yGVPSQfe8nd/urzlvxaWhpyyxe5yxl65rFlj7X4V/r2OizktktWrqdrh6wyy/OiuMBGw78LcTTWbdrOv1/8hG079nDHXwb4rNuSv5ur73mVAwcO0iSjHkcd1opLzu4VsBRQXHyAxSvXs+LXTaXLvsxdzohLy867XfI9nbdkTcSlxmTUgFmJoRzxPzEUZX9hEaOf+SiqL3sqgsLs+YHbHyJR0p/e+1mBYPvzv4arKrc88nZExwn2hXrurcB3c9EI1NjsvyxQACrp7BCKqvLpnKW8/uF3PnfDULYhcn4MTyeHC4y7dgduFF/2ywZufeStkNv+8z/vx90fv6RxPRJ5G6MLOB/MXMjDz0/n1/Xb+PeLn7D6ty3s3F3AHY+965Muf+fe0pu3Lfm7mfHNUl6ZHHh8s/++PpNRT39YpuQWrrRTHOPzL4lgJYYIbdq2i6aN6if0GDc/+KbP++27CvjPqzOjGorA/8IRysSpuSxZuZ7uXVpx5omHU6d2jYi39ffICx+HTxTG2De/YuS1Z7Frz/6g+/Ovdlr482+sjfDBumClkc+/W8aPMTSgevsi9+cyyy6740XOOLEb3Q5tQY8uwdtSwlmwLK/06e9P5ixl/OhhFBYVu9bwvCDMPMLTZy2mTYtGAddt3R6++m7H7gIaNwze3dVbIhqEC/YVBjxHVv66mRff+waAZas3kr8zcBtQMJ/MXsq1F/UpszzYIIXPTvqywkw/aoEhQvc8+QFP/XNoQnsy+J+Ys76PfnyWh8dHfoF+62NPKWTJyvVM+Oi7sI3BibYlfzfX/Ou1qJ4c3hviobRoRHKBC8V72I4S+wuLeO/T+bz36XyuOPf4MkFtzbrIAtq9//uo9PWOXQVsyd/NzQ++SWFRMUd08h3IePGK6OujI+kmOzaO6SRvemASe/3u+tf8tpV/PfVhTPvbsauA3MWrI05/yW3jAy737k0VbVCo7KwqKUIbt+5kw5byNbqk20Y9/WFMg9R9FeMwzv4K9hWGDQoHD8beILB1+24gsuobt41/Z1aZZaOeju3COHbSV+wp2E+RV3tLifI4LIl/UACYs/CXoN1cNejgzB53PfFewEBc0ZWn7rMWGGJQjv5/rns+wAUsnIMuDOmcDD8sXcvSlev5Z4Q9htxWMpRGiWDdV0tMnrmAzdvKPpOxbnNs41wFs31X+ekqO/+n8FV66zbvcOVYgQaCTDTvUmM0bSfJVuUDQyxPm5rUKSyKr1599LNTwieKUqLmb3jpvdnc/ui7ZZa7fV/y8vuzwydKkpLupckQb/VhLLbvKigNDpOmld/u5FW+jeGT2RWjW2eyLPtlAycf2ynV2QjK/y472kZvtycRmv714rjq38MJVKrYu8/dv8Ekz+Mvf8JvG7dzzUV9mDzTd/j78lQTUeVLDNH4YemvVWJY4GcnJeap7sookUEhmHBVUBVdRfyOHThwkPk/rWVHmGq5RcvXkb9zLw94PYUdLRsrKQn2FQYfb97f82/P4oV3Z3PNhScmMEfGmIpm/DuzmPZ15Zn+s8oFht82bWfP3v10bNOUWT+sjHru5YMHD1bKHhHGmOjt3rufLfm7khoUKkyJQUQGAE8A1YFxqjrGb/3lwMNAyXyXT6rqOGfdMOAuZ/loVX3JjTwFkrcxnxH3TwTgyE7ZMY0KaYxJrF17EtOYnwgPj5/Oepd6SRVE2HaUjBF14w4MIlIdeAroB+QBc0VkcoApOieq6g1+2zYC7gZy8Ix2MM/ZNiEDqfzvjd/v9C0oGFM+RTNQXaq5OcDdDaMnRJTut43udlcOxI3G557AClVdpaqFwBtApNM29QdmqOo2JxjMAAaE2SZmbj0la4xJnJIhzk1gyfh83AgMLQHvwXzynGX+zhORhSLyloi0inJbY0wV4VbVjImdG4EhUEuIf3+zD4C2qnok8AlQ0o4QybaehCLDRSRXRHI3b45+2AZjjDGRcSMw5AGtvN5nAz4Vb6q6VVVLWpSeA46JdFuvfYxV1RxVzcnMzIwpoxWvd7QxxiSfG4FhLtBRRNqJSA3gImCydwIR8Z6pYxBQ8rjxdOB0EckQkQzgdGdZYlTAB2eMMSbZ4u6VpKrFInIDngt6dWC8qi4WkVFArqpOBm4UkUFAMbANuNzZdpuI3IsnuACMUtXyNzykMcZUIa48x6CqU4ApfstGer2+A7gjyLbjgcADprvMCgzGGBOejZVkjDHGR5UKDBVxcC5jjEm2KhUYytNk28YYU15VqcCwcWvlnprTGGPcUKUCgzHGmPAsMBhjjPFhgcEYY4wPCwzGGGN8WGAwxhjjwwKDMcYYHxYYjDHG+LDAYIwxxocFBmOMMT4sMBhjjPFhgcEYY4wPCwzGGGN8uBIYRGSAiCwTkRUicnuA9TeLyBIRWSgin4pIG691B0RkvvMz2X9bY4wxyRX3DG4iUh14CugH5AFzRWSyqi7xSvYDkKOqe0XkWuAh4EJnXYGq9og3H8YYY9zhRomhJ7BCVVepaiHwBjDYO4GqzlTVvc7bOUC2C8c1xhiTAG4EhpbAWq/3ec6yYK4Epnq9ryUiuSIyR0SGuJAfY4wxcYi7KgmQAMsCzqEpIpcAOUAfr8WtVXWdiLQHPhORH1V1ZYBthwPDAVq3bh1/ro0xxgTkRokhD2jl9T4bWOefSET6Av8ABqnq/pLlqrrO+b0K+Bw4KtBBVHWsquaoak5mZqYL2TbGGBOIG4FhLtBRRNqJSA3gIsCnd5GIHAU8iycobPJaniEiNZ3XTYDjAe9Ga2OMMUkWd1WSqhaLyA3AdKA6MF5VF4vIKCBXVScDDwP1gDdFBOBXVR0EHAY8KyIH8QSpMX69mYwxxiSZG20MqOoUYIrfspFer/sG2e4b4Ag38mCMMcYd9uSzMcYYHxYYjDHG+LDAYIwxxocFBmOMMT4sMBhjjPFhgcEYY4wPCwzGGGN8WGAwxhjjwwKDMcYYHxYYjDHG+LDAYIwxxocFBmOMMT4sMBhjjPFhgcEYY4wPCwzGGGN8WGAwxhjjw5XAICIDRGSZiKwQkdsDrK8pIhOd9d+KSFuvdXc4y5eJSH838mOMMSZ2cQcGEakOPAWcAXQFhopIV79kVwL5qnoo8BjwoLNtVzxzRHcDBgBPO/tznaomYrfGGFPpuFFi6AmsUNVVqloIvAEM9kszGHjJef0WcJp4Jn8eDLyhqvtV9RdghbM/103/2qaSNsaYSLgRGFoCa73e5znLAqZR1WJgB9A4wm0BEJHhIpIrIrmbN2+OKoOqynNvfRXVNsYYU1W5ERgkwDL/eptgaSLZ1rNQdayq5qhqTmZmZnQZFOGGP50S1TbGGFNVuREY8oBWXu+zgXXB0ohIGtAA2Bbhtq7oeWTbROzWGGMqHTcCw1ygo4i0E5EaeBqTJ/ulmQwMc16fD3ymntbgycBFTq+ldkBH4DsX8lSGBCycGGOM8ZcW7w5UtVhEbgCmA9WB8aq6WERGAbmqOhl4HnhFRFbgKSlc5Gy7WEQmAUuAYuB6VT0Qb56MMcbELu7AAKCqU4ApfstGer3eB/wxyLb3Afe5kY9QxAoMxhgTkSrz5LNYZDDGmIhUmcBgjDEmMhYYjDHG+KgygcFqkowxJjJVJjAYY4yJTJUJDNb4bIwxkakygcEYY0xkqkxgsCefjTEmMlUmMBhjjIlMlQkM1sRgjDGRqTKBwRhjTGQsMBhjjPFRZQKDdVc1xpjIVKHAkOocGGNMxVBlAoMxxpjIVJnAYFVJxhgTmbgCg4g0EpEZIrLc+Z0RIE0PEZktIotFZKGIXOi17kUR+UVE5js/PeLJjzHGmPjFW2K4HfhUVTsCnzrv/e0FLlPVbsAA4HERaei1/lZV7eH8zI8zP8YYY+IUb2AYDLzkvH4JGOKfQFV/VtXlzut1wCYgM87jRs2qkowxJjLxBoZmqroewPndNFRiEekJ1ABWei2+z6liekxEaobYdriI5IpI7ubNm+PMtjHGmGDCBgYR+UREFgX4GRzNgUQkC3gF+LOqHnQW3wF0AY4FGgG3BdteVceqao6q5mRmJr3AYYwxVUZauASq2jfYOhHZKCJZqrreufBvCpLuEOAj4C5VneO17/XOy/0i8gJwS1S5N8YY47p4q5ImA8Oc18OA9/0TiEgN4F3gZVV9029dlvNb8LRPLIozP8YYY+IUb2AYA/QTkeVAP+c9IpIjIuOcNBcAJwGXB+iW+pqI/Aj8CDQBRseZH2OMMXEKW5UUiqpuBU4LsDwXuMp5/SrwapDtT43n+MYYY9xXZZ58NsYYExkLDMYYY3xYYDDGGOPDAoMxxhgfFhiMMcb4sMBgjDHGhwUGY4wxPiwwGGOM8WGBwRhjjA8LDMYYY3xYYDDGGOPDAoMxxhgfFhiMMcb4sMBgjDHGhwUGY4wxPuIKDCLSSERmiMhy53dGkHQHvCbpmey1vJ2IfOtsP9GZ7c0YY0wKxVtiuB34VFU7Ap867wMpUNUezs8gr+UPAo852+cDV8aZH2OMMXGKNzAMBl5yXr+EZ97miDjzPJ8KvBXL9rH48zl/SOTujTGmUog3MDRT1fUAzu+mQdLVEpFcEZkjIiUX/8bAdlUtdt7nAS3jzE9IA08+MpG7N8aYSiHsnM8i8gnQPMCqf0RxnNaquk5E2gOficiPwM4A6TREPoYDwwFat24dxaGNMcZEI2xgUNW+wdaJyEYRyVLV9SKSBWwKso91zu9VIvI5cBTwNtBQRNKcUkM2sC5EPsYCYwFycnKCBhBjjDHxibcqaTIwzHk9DHjfP4GIZIhITed1E+B4YImqKjATOD/U9sYYY5Ir3sAwBugnIsuBfs57RCRHRMY5aQ4DckVkAZ5AMEZVlzjrbgNuFpEVeNocno8zP8YYY+IUtiopFFXdCpwWYHkucJXz+hvgiCDbrwJ6xpMHY4wx7rInn40xxviocoHhmK5tUp0FY4wp16pcYDitd5dUZ8EYY8q1KhcY0qpXuT/ZGGOiUuWukl3aB3pWzxhjTIkqFxjq1q7JfSOG0OvIdqnOijHGlEtxdVetqLq0b07tWunMWfhLqrNijDFRaVC/dsKPUeVKDKZyuOf6s1OdBWMiknFIHVf317xJA1f3F0iVDQy1a9mcQNE420amNcY1DevXoXO78tveWWUDQ9NG9VOdhQrFenMZ455Tenbi0NaZAdfldEv9s1b2bfdy4yWnpjoLJkIiqc6BccM1F56U6ixELKdbm7B3+Y/edgEP3nxu2H316dkZwfck7nlEW7p3zubqcvCZWGBwNG5Yl/p1a6U6G1XGGSceHlG6atUCn6KHtc/ivhEJnfDPJEGPLq183g/sk5wqy5o10jm6a3TzukRywW6SUZfs5hk+yyTAXUy1akLvHu1L33ds05TbrhrAyOsG0qhB3ZDHSMZNkQUGx3HWfTWoM0+K7CIeqf/7cz8Gndo9orTjRl0acHn16tXo0r45bz9xjZtZM0mW2ah+6Xfv3L5HJfXYN/zplKjSB7tgp6dVBzztBnVq1cAzo8DvatUo2/lTVenSvjlXnnc8px7XhZsv7xdVXhLNAoPxce1Ffcosu3jgca4e4w89OkTcZpGMrnmR6NohK9VZCOqCATk8eddQXrz/8lRnJSa3XnE640cP4+Kzj0taFWF6WjUa1K/NSTkd497XP689i8sG9+beGwcFLB3cdFnQuc4486QjuP5PJ5e7Nk8LDA5VykR6b5FUW9SrU9PNLCVcp7bNIkpXq2a668euGeAuqjzrc2wnnrjzQv5x9Zkx72NwhKWkSPXu0YH+x3fjnL49yMpsUGGrQkWk9AZgSN8eVE9CR4e/X9kfgEsH9Yr7eE0b1Wfwqd1p0bRhwPUdWmfy6G1/jOsYyWaBIUJd2jfnsdsvCJnmpQf+nKTcuKNjm6ac3LOzz7JQwdHbYe3ju4OuW7smg07pTo308AEiM8P3bmrQKe5eYCOV3SyD+nVjD/7xVld27ZBFNa870v+7vC/DLzgxos8wFuf1Ozoh+w2lYf06PHjzuQntCDLm5nMo+11pAAAV0ElEQVTodmgLwFM99L+Rf4prf3Vrhz8n2rRoHNcxki2uwCAijURkhogsd35nBEhziojM9/rZJyJDnHUvisgvXut6xJOfeERyQWyd1YjrhpatavF21zVnuZWllGjcsF5E6S4eGP/8SsOG9ObVB68IW9I6pJ7vnfCfznJnbqdeR7bjn9dG9//y70mSTL26t+ehW85j0Cndeej/zgtYbeGmk46Nv5olFu2ym9Dn2E4J23/HNr4l5UjP+UCuOPd46tSO7Jmo9q083VNr1kineeNDYj5mMs7BeEsMtwOfqmpH4FPnvQ9VnamqPVS1B3AqsBf42CvJrSXrVXV+nPlJuD45oU/YOrXcr3ZJlEAnmH+PihIN6vs+vXlYhyyG//HEuPNQvXq1qIvy6enVYzqWfztB+9aZCbvbToT+x3elXXYThg3pTYcgfeDdcv7pR5PdLPC5UBn97bK+NGt8CC2bNqSaCDVrRPY9PqtPwMkpA7rtyv5ccvZxPPC3c0hLi+0cTpZ4A8Ng4CXn9UtAuIr484Gpqro3zuO6wvtR9cM7tqRJRux3DpVlUL5qQe5C+5/QlcyM+giUlpr6n9CNR249P+5j/l+CemT07tHB531a9bJfxuZNYr9zi5Z/u0o0T5OPvG5gUi8mQ10qlYXidptLPE445lCeHvkn/vOPixh372W8/MDlrh+jSUY9zul7FG1aNHJ9326LNzA0U9X1AM7vpmHSXwRM8Ft2n4gsFJHHRCSprbf/vHYgh3dswVl9jqBX93a0adE4bP/6QMX3u68byN+GeXoeZATo0layLlLNmxySsjtZ/+BYctdYIz2NJ++6iGfuuYTTeh1Wur5p4/h7U3TtkMWovw7iH1efGfS5hVCCtXdkNw/cGOitUYO6XH3BSRzZKZsjOrUMmi5UrU12s4yICvdtWjQufUBq0CndufycP0SwlUekbT+BxNselCiXDe6dlON4l3x6dW8fIqVHg/q1SUurTovM2MYkSi/npYFIhP0WisgnIrIowM/gaA4kIlnAEcB0r8V3AF2AY4FGwG0hth8uIrkikrt58+ZoDh1UmxaN+NcNg7ji3ONLL/hXnX8CN116mk+6Pw44pvR19erVytxVH9k5u/RuLlC3sxOOPjSqfD1++4VUq5acuuzqAY4z4ZGrOKx9Fsd0bcPfr+pfujwtrXqZwFG3ds2oHxTyJyJ0O7QFR3dtzZ3Dzyhd7v06lHDtPuGcfnxX7r5+IId3DB4YStT2q08ed+9lPHHnhYwN8ryFNxFh9I2DePKuoQwbEt1FMY64QK/usZdmI+2q/LfL+kb0xG+iHe/3XTvqsFb8669nc/tfBnDhGTlRVX+2yortzj4trTrXDz2ZDq0y+VuIrqqhBCu5g6fTSKKFDQyq2ldVDw/w8z6w0bngl1z4N4XY1QXAu6pa5LXv9eqxH3gBCFp+VdWxqpqjqjmZmYmtX/UvFVzQ/xif93dF2WAZrfT06gw57fd2+ERWIVx4Rk7pSVhyEaiRnsboEYO58+ozaBmkC563O4efweN3XOhKfnp0yebu6wYy8rqBEQecFk0blum5FIgbpZuWTRvSq3t7BE91S0l1ZLinVUtUq1aNrBjvRGN1eMcWMW97br/IHjpr1qTsZ9vziLYxHzdWV1/ge+G/bHBvGtavw7GHt+WCATlJey7m1F5deOiW8zjhmOhuCoNp1KAuGYfUoUOrTC48I8eVfYYSb33FZGAYMMb5/X6ItEPxlBBKiUiWqq4Xz5V4CLAozvy4on2rJqWvhbLDMtRIQlFx8Knd2VtQSPGBA2QcUpfXPvw27DaDTunO5JkLojpO44b1eOTvf2T95u0xD94lIrQK0mhdu1YNCvYVRrWvIztn+yxr36oJK9d6SonBejA9c8/FTJqWy8SpuaXLTj62M53aNGPMuGnUrV2TS84+jk9mL404L8HcesXp7CnYH1E3RfCcQ5cGqTY5pF5tdu4uiDtPoQTrX59ot101gKv++TL5O5PTpHjfiCER/08icWjrpnzrzNmS6k4Kz426FFVNeE+0EvG2MYwB+onIcqCf8x4RyRGRcSWJRKQt0Ar4wm/710TkR+BHoAkwOs78uKJF04b85fwTOaZrGx64+ZyU5KFGehrDhvTmyvNOoG6E3eGibdRq1LBu6Xa9urd3vWTS68h2/P2K0+Pez6WDepHdLIOG9evwzxDdgRvU870bbN7kEI7u2prn772MsfdcEtcDYJ3a+g6eFs0F6IX7Lw/a0Drqr4Po2/uwsM84xNLGUKdWDUZeN5Aa6WlB75TfevzqqPcbSK2agc/Rk+Podjri0sifZWiX3cT1aXsHnXIkR3RqSWZGfUb9NcnzfwQIAMkKChBniUFVtwKnBVieC1zl9X41UKYCV1XL7XCmA07sxoATu7m2v26HtmDxinUxbdvn2E68PHkO+/YXhU8coRaZDTgzwoHsYlGnVg1uvbI/m7ftintfdWvX5PE7LuDAgYMxBa94AsKxh7ele5fsoCUib+1bZbJqbdn2r1DHb9U8g2sv6sPSletL707dct3Qk+nulL7uvm4gr33wHRu37iRvY35pmngvNgIc060NrZpnsG3HnjLrz+9/DFt37GHf/iK++3F1VPs+KacTXdpnce2/XvNZ3rB+HUZceir/evrDOHIeXlpade65/uyk3qmXFxWnE3cFd+Mlp/Lie7Np0rAuh3dqySPjP6Zxw7rcefWZ3HjfGyG3rVUznYduOY8Vazbx3qfz+XX9trjy0uvIdtxyxekpOdljfaJVRMIGhcZxdDcO5va/DIg47d+vOJ1P5vxE++wmPPT89PAbJFirrN+DWZsWjbnz6jP4et4KHnv5k7j2e9yR7fhh6VqG//FEcg5vU1q916hBXS45+zi+mreitB68Vs10RjidOc4b8UzUx2raqD7padUpKj5QumzcvZcm9dytakEBLDAkTZOMetzy59/7648fPYxaNdMi7p7ZsmlDWjZtyNSvgjfD1KyRzu1/GcCY56b5LP/f3Rf73HXVrVMzZSd7Ip9oPaZra7p3zmbJyvUBBwMMJ96PJLNRfYaeeSwA3Ttns2BZXsSDtGW6NIjaqL8OYsJHczmmW+uEPaD29yv7U1x8IGCgPqfvUZwTwSipjRtG1lgfSCov1GeeeDjLftkAJPZcTjULDCni/Rh9drMMn+J9NM7vfwxvTZ9Hs8aHcNyRbalWrRoP/d95/P3fb5emqenXcNY+O7G9ulJFRBh53UAKi4pT3lh41zVnsnZDPq0j7PLYJKMeFw88jq/mLWfoWT15cNy08BsF0O3QFoweEVVP8qh0cIZ1SPbDdi+/PxvwjCRb4oIBOUya5ulsEKxbrdvnwfFHd2DTtl3s2FXA+f2TP5ZUslhgiIHbdyxZmQ1KA0O0w0NcdEYOf+jRnqzMBqWlj0DDJdw3YgiPv/wprbIy6PeHw8qsr0xCXQxyurUhd/EaIPrnS6JRrVq1qAdOO7ffUUG7h8bzgJuPclIrEs136MwTD2d/YREHDipDTvu9EX/Iad2pW7sGh9SrRY8uv/dkK+mdd9RhrVx/sl1EIu7CG4+bLjuNR1+cAUTXCO8WCwzlwF/+eAJLV61nf2ExI68bGNW2IhLRBahL++b87+4/Vcn6Um/XDu3D9K+XcGjrTJrFMZCZSZ709Oo+JYUSNWukMzDAsCLDhvTmrD5HxFVdlWq9u7fjb8P6cvDgQY4/KnE3MMFYYEiAenVqsnvv/ojTN25Yj+dGXUph0YGwI41ePPA47nnqA8D3iexIpCIoeI9HFenAZInUsH6doA8IpXLk1GSpKjcG8Yx7Vh5Uq1YtoSXacCwwJMB5px/NS+/NjmqbGulpEdWHHt6xBTdf3o/tO/fSt3eXWLOYEL17dGD2/JUAnNzT0zCXllad+0YMYfb8VZzaq3OozU0Ih7ZO/DAIyVQVgnBFZoEhAWol8M5YRDj+qA7hE6bAX84/obS3ytAzfx/dpEv75q4/fFSVHFKvdrmZ4jQetWqmlz6Lk+xhQUx0LDDEoIqUxqPWoH7tqPr9m8jEO0hhtMKNMByrkdeexd1PfkB6WnWujXPgQ5NYFhgSwHvQskgGdzPlw8k9O/mMSZWsYaHLk0duPZ922U18lvXo0or5P60F4MRjYp/VrXO75oy79zLS06qVi/YmE5wFhgRo0bQhN15yKj8u/81nlFRTvjVqUJfRNw5mxa+bOblnp7iG0qioAnXvvG5oH8a/PYsG9etwRpzDxITrXGHKBwsMCdLn2E7l5slIxaU+8FXAYR2yOKxD+ZzYJlUaN6zHrVf2D5/QVBrxjq5qyqkjO3ke+Gmd1ajMqKOm/Dvfaw6QP/aPrltyPFL9xLgpH+wsqKRuuaIf3y/+lSM7Z1eZvuuVyXn9jqJZo/pkZTZI+LzU940YwozZSzn52E5RP3lvKicLDDGoCBfaurVrcmKEA7iZ8qdGehqn9nL/OZVAp651Jzb+7PbAGGOMj7gCg4j8UUQWi8hBEQk6EamIDBCRZSKyQkRu91reTkS+FZHlIjJRRCKbqswYY0zCxFtiWAScC3wZLIGIVAeeAs4AugJDRaSrs/pB4DFV7QjkA1fGmR9jjDFxiiswqOpSVV0WJllPYIWqrlLVQuANYLB4KupPBd5y0r0EDIknP8lSq6Y9nGMqpuoRTgxlqrZknCUtgbVe7/OcZY2B7apa7Le83Gud1ai0O+h5/SrvZB2m8jmma+vSEW8r+7wcJnZheyWJyCdAoC4L/1DV9yM4RqAuPBpiebB8DAeGA7RundyxYwIZed1ZbNuxh8YNK/bwvqZqSUurzsO3ns/yNZs4qkurVGfHlFNhA4Oq9o3zGHmA9xmYDawDtgANRSTNKTWULA+Wj7HAWICcnJyUP8orIhYUTIWUcUgdeh7RNtXZMOVYMqqS5gIdnR5INYCLgMnqmatwJnC+k24YEEkJxBhjTALF2131HBHJA3oDH4nIdGd5CxGZAuCUBm4ApgNLgUmqutjZxW3AzSKyAk+bw/Px5McYY0z8xLVJxpMoJydHc3NzU50NY4ypUERknqoGfeashPVdM8YY48MCgzHGGB8WGIwxxviwwGCMMcZHhWx8FpHNwJoYN2+C5xmK8sbyFR3LV3QsX9GprPlqo6qZ4RJVyMAQDxHJjaRVPtksX9GxfEXH8hWdqp4vq0oyxhjjwwKDMcYYH1UxMIxNdQaCsHxFx/IVHctXdKp0vqpcG4MxxpjQqmKJwRhjTAiVNjAEm2faa31NZ57pFc68022TkKdWIjJTRJY6c2WPCJDmZBHZISLznZ+Ric6Xc9zVIvKjc8wyA1GJx3+cz2uhiCR8hiIR6ez1OcwXkZ0icpNfmqR8XiIyXkQ2icgir2WNRGSGM2f5DBHJCLLtMCfNchEZloR8PSwiPzn/p3dFpGGQbUP+zxOQr3tE5Dev/9WZQbYN+d1NQL4meuVptYjMD7JtIj+vgNeGlJ1jqlrpfoDqwEqgPVADWAB09UtzHfCM8/oiYGIS8pUFHO28rg/8HCBfJwMfpuAzWw00CbH+TGAqngmWegHfpuB/ugFPP+ykf17AScDRwCKvZQ8BtzuvbwceDLBdI2CV8zvDeZ2R4HydDqQ5rx8MlK9I/ucJyNc9wC0R/J9Dfnfdzpff+n8DI1PweQW8NqTqHKusJYaA80z7pRmMZ55p8Mw7fZqIBJpVzjWqul5Vv3de78IzDHmFmM4Uz+f1snrMwTPJUlYSj38asFJVY32wMS6q+iWwzW+x9zkUbM7y/sAMVd2mqvnADGBAIvOlqh/r71PmzsEzCVZSBfm8IhHJdzch+XK+/xcAE9w6XqRCXBtSco5V1sAQbJ7pgGmcL9EOPHNCJIVTdXUU8G2A1b1FZIGITBWRbknKkgIfi8g88Uyj6i+SzzSRLiL4FzYVnxdAM1VdD54vNtA0QJpUf25X4CnpBRLuf54INzhVXOODVIuk8vM6EdioqsuDrE/K5+V3bUjJOVZZA0Mk80lHNee0m0SkHvA2cJOq7vRb/T2e6pLuwH+B95KRJ+B4VT0aOAO4XkRO8lufys+rBjAIeDPA6lR9XpFK5ef2D6AYeC1IknD/c7f9D+gA9ADW46m28ZeyzwsYSujSQsI/rzDXhqCbBVgW12dWWQNDsHmmA6YRkTSgAbEVfaMiIul4/vGvqeo7/utVdaeq7nZeTwHSRaRJovOlquuc35uAd/EU6b1F8pkmyhnA96q60X9Fqj4vx8aS6jTn96YAaVLyuTkNkAOBi9WpiPYXwf/cVaq6UVUPqOpB4Lkgx0vV55UGnAtMDJYm0Z9XkGtDSs6xyhoYAs4z7ZdmMp55psEz7/Rnwb5AbnHqMJ8Hlqrqo0HSNC9p6xCRnnj+R1sTnK+6IlK/5DWexstFfskmA5eJRy9gR0kRNwmC3sml4vPy4n0OBZuzfDpwuohkOFUnpzvLEkZEBuCZNneQqu4NkiaS/7nb+fJukzonyPEi+e4mQl/gJ1XNC7Qy0Z9XiGtDas6xRLSwl4cfPL1ofsbTw+EfzrJReL4sALXwVE2sAL4D2ichTyfgKeItBOY7P2cC1wDXOGluABbj6Y0xB/hDEvLV3jneAufYJZ+Xd74EeMr5PH8EcpL0f6yD50LfwGtZ0j8vPIFpPVCE5w7tSjxtUp8Cy53fjZy0OcA4r22vcM6zFcCfk5CvFXjqnEvOsZLedy2AKaH+5wnO1yvOubMQzwUvyz9fzvsy391E5stZ/mLJOeWVNpmfV7BrQ0rOMXvy2RhjjI/KWpVkjDEmRhYYjDHG+LDAYIwxxocFBmOMMT4sMBhjjPFhgcEYY4wPCwymShORxl5DLm/wGxb6mwQd8ygRGRdifaaITEvEsY2JRFqqM2BMKqnqVjxj9yAi9wC7VfWRBB/2TmB0iDxtFpH1InK8qs5KcF6MKcNKDMYEISK7nd8ni8gXIjJJRH4WkTEicrGIfOdM3NLBSZcpIm+LyFzn5/gA+6wPHKmqC5z3fbxKKD+UDLuAZzDAi5P0pxrjwwKDMZHpDowAjgAuBTqpak9gHPBXJ80TwGOqeixwnrPOXw6+Y+zcAlyvqj3wDPtc4CzPdd4bk3RWlWRMZOaqM2igiKwEPnaW/wic4rzuC3T1mu/pEBGpr56JV0pkAZu93s8CHhWR14B39PdB3DbhGavHmKSzwGBMZPZ7vT7o9f4gv3+PqgG9VbWA4ArwDOAIgKqOEZGP8AyYNkdE+qrqT06aUPsxJmGsKskY93yMZ7RXAESkR4A0S4FDvdJ0UNUfVfVBPNVHXZxVnUjwMNjGBGOBwRj33AjkOFNXLsEzPLgPpzTQwKuR+SYRWSQiC/CUEEqm4TwF+CgZmTbGnw27bUySicjfgF2qGupZhi+BweqZ3N2YpLISgzHJ9z982yx8iEgm8KgFBZMqVmIwxhjjw0oMxhhjfFhgMMYY48MCgzHGGB8WGIwxxviwwGCMMcbH/wPTJKDZXTpMe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data:image/png;base64,iVBORw0KGgoAAAANSUhEUgAAAYYAAAEKCAYAAAAW8vJGAAAABHNCSVQICAgIfAhkiAAAAAlwSFlzAAALEgAACxIB0t1+/AAAADl0RVh0U29mdHdhcmUAbWF0cGxvdGxpYiB2ZXJzaW9uIDIuMS4xLCBodHRwOi8vbWF0cGxvdGxpYi5vcmcvAOZPmwAAIABJREFUeJzt3Xd8FGX+wPHPFxI6QoAAgdClCCqoEeEsWEBQEbCcylnw1MN64vnTs5yHHqJiOcudeoqIXQQ7KkVUbAhKUECKSBEk0iH0QBL4/v7YSdzdbN/Z3ZTv+/XKK7szz8w82czOd54yzyOqijHGGFOiWqozYIwxpnyxwGCMMcaHBQZjjDE+LDAYY4zxYYHBGGOMDwsMxhhjfFhgMMYY48MCgzHGGB8WGIwxxvhIS3UGYtGkSRNt27ZtqrNhjDEVyrx587aoama4dBUyMLRt25bc3NxUZ8MYYyoUEVkTSTqrSjLGGOPDAoMxxhgfFhiMMcb4qJBtDMYYU9UVFRWRl5fHvn37yqyrVasW2dnZpKenx7RvCwzGGFMB5eXlUb9+fdq2bYuIlC5XVbZu3UpeXh7t2rWLad+uVCWJyHgR2SQii4KsFxH5j4isEJGFInK017phIrLc+RnmRn6MMaay27dvH40bN/YJCgAiQuPGjQOWJCLlVhvDi8CAEOvPADo6P8OB/wGISCPgbuA4oCdwt4hkuJQnU07s21/Epm27Up0NYyod/6AQbnmkXAkMqvolsC1EksHAy+oxB2goIllAf2CGqm5T1XxgBqEDjKlgdu/dz9X3vMp1/3qNr79fkersGGMikKxeSS2BtV7v85xlwZaXISLDRSRXRHI3b96csIwad02cOpfde/ejwGMvfZLq7BhjIpCswBCoXKMhlpddqDpWVXNUNSczM+wT3aacyN9ZkOosGFNpqQa8XAZdHqlkBYY8oJXX+2xgXYjlxhhjQqhVqxZbt24tEwRKeiXVqlUr5n0nq7vqZOAGEXkDT0PzDlVdLyLTgfu9GpxPB+5IUp6MMabCys7OJi8vj0BV6yXPMcTKlcAgIhOAk4EmIpKHp6dROoCqPgNMAc4EVgB7gT8767aJyL3AXGdXo1Q1VCO2McYYID09PebnFMJxJTCo6tAw6xW4Psi68cB4N/JhjDEmfjZWkjHGGB8WGKqA/YVFqc6CMaYCscBQiakq9/7vIy6740U+nbM01dkxxlQQFhgqsYU//8b8n9ZSXHyApyd8kfTjv/TebGbPX5n04xpj4mOBoRLbvnNvyo69Zt02Js9ckLLjG2NiZ4HBJMTGrTtTnQUThQ1bdvL6h9/x06oNIdPNWbCKN6fPY9ee2EfuNOWfzcdgjOGBsVPJ25jP2zO+57WHrqRWzbITvKxZt5WHx38MwLpN2xlx6WnJzqZJEisxGGPI25hf+nrNuq0B00z/eknp6y9zlyc8TyZ1LDAYUwmpKm99/D3j3vqanbttIEMTHatKMqYS+mreciZ89B3gmRPjpssir/b56MtFLFm5nrP6HEGNdLtEVEVWYjCmEprmVe3z1bzoqn1mfb+CVz/4lg8+X+h2tkwFYYEhCX7btJ2iogOpzoYxUXn9w+9c3Z+qsmLNJoqL7bsQreLiA3z9/QoWLstLyvGsnJhgb06fxxtT5tIiswFP3Hkh1apZLDZV05Ovf87n3y2jc7vm3H/TEFf2OWlaLh/PWsIFA3I4/fiuruyzPPrs22U8O+lLAB68+VwObdM0ocezq1SCvTHFM6L4us07+Hbh6tRmpgpauyGfu5+czNhJX8U9q5WJz+ffLQNg2S8b2LRtV9z721Own4lTc8nfubf0ollZef99z775VcKPZyWGJNq33wazS7b7n53Cpm27WLR8HV3aN+OknE6pzpIBV6qTCvbZ9ylRXCkxiMgAEVkmIitE5PYA6x8TkfnOz88ist1r3QGvdZPdyI8xJbzvTBcs+y2FOTGm4oi7xCAi1YGngH545nCeKyKTVbW0W4Sq/s0r/V+Bo7x2UaCqPeLNR0WwYetOfl69kY5tmiIiFBYV8/5nCxARBp/SnfT06qnOoqnEDh48yNoN+bTOaoSIpDo7phxzo8TQE1ihqqtUtRB4AxgcIv1QYIILx61w3po+jzsee7f0qdEPPl/IG1PmMuGj75j29eIU585Udg88N42bH3yTx1/5NNVZMXFIRkh3IzC0BNZ6vc9zlpUhIm2AdsBnXotriUiuiMwREXe6KpRz/3n1MyZMmevTHfCVD+akMEemsttbUMj3S34F4Ot5K2LaR1UrZGzJ382Y56bxzMQvqlwXWzcCQ6DTJVj3j4uAt1TV+1Nurao5wJ+Ax0WkQ8CDiAx3Akju5s2b48txOfDW9HlJP+ab0+clvGfOvv1FrjeyHzhwkNnzV7FoeeLbCAqLitlTsD/hx0m2AwcPxr2P8jZi7o8/J/Z8+O9rnzF30WpmfLOUqV9VrRK9G4EhD2jl9T4bWBck7UX4VSOp6jrn9yrgc3zbH7zTjVXVHFXNyczMjDfPVdIbU+YyZ8EvCdv/2g35XDXyFa4a+QprN2xzbb+fz13GIy98zN1PfsDKXxN3U7Alfzd/GfkKV/3zFX5evRGAXXv2WTdXxw9L14ZPlERPvj4zoftftPz3y9isH2IrZUVLVdmwZWfKzzk3AsNcoKOItBORGngu/mV6F4lIZyADmO21LENEajqvmwDHA0v8t60o9hYUcvuj73D+iGcSfjcTq0de+Jj3P4t9Ap2Z3y7jpgcmMvWrRWXWPfriDAr2FVKwr9DVp2a9Z597asLnMe8nXFXI2ElfsXvvfgqLirnnqQ/5YOZC/nzni9zz1Ac+X9T8nXv5dM5Stu3YE3NeQnHjohDub523eA1jnptG7uI1MR/DrZLh9l2J/Twrkv++NpPr732df7/4SUrzEXdgUNVi4AZgOrAUmKSqi0VklIgM8ko6FHhDfc/6w4BcEVkAzATGePdmqmjGvzuL5Ws2ocA9T32Q0GN5fym379rLvMVrIq4Hffn92fy2aXv4hAE8+fpM1m7IZ9xbX5cZ5uPX9e6VElLht02/Dz29v7CIF9/7BsVz57jUawKbB8ZO5ekJXzDmuWk+26sqazfkc+BAbNU2qspjL3/C8LtfjeuCHcjGLb7VQPePncrcRat5YOzUkIGosKg46Lrps9z5qj70/Mc8PeEL7ns2dF6qgi/m/gzA7PkrU9qu4coDbqo6BZjit2yk3/t7Amz3DXCEG3mIx+IV6/js22WcelxnunbIYt/+ImrXqsGMb5awZOV6zjv9aLKbZQTc9vslvzJ20lcc0aklM79d5rMu3GxY0Zry5Y98u/CX0iLu4R1bcMdfzuDKu14GiGqogbwN+bRs2jCu/BQWF5fbLrbrN+/goy9+jGqbPQWFQdft3vt7u8PKtZtLf6tqadfP59+exdSvFsU85MMPS9eWNgw/MHYqbz9xTUTbbduxh982bufwji1K8+J/7j3ywoyg24e6GI/872TG3HxuwHXeQWPZLxt4/aPv6N65FX17d2Hhst/o3iWb+nVrhc3/sl88eV392xb2FxYHnCQoEtO/Xkz/E7rFtK3xZU8+4zn5wfPIftcOWSxbvZHTenXhY+eOaOnKDTxzz8UBt73vWU88/Ozbn8qs+8cT77mWx59Xb+T5t2f5LFu0fB0X//350vclXzC3HDx4kGrVqjHz22X8tjGfs0/p7rN+0tR5dGzblBOOPtTV44YS6R3lA2OnRlUqUtWYpqv0fh6gpHpt2S8bWLshn1bNy95M7NxdwJ6CQrIyG5RZty6GUlzBvkJuvH8iBfsKuWBADheekRMw3eb82IagWL5mE1vyd9Mko17QNPv2F3Hn455zfdHydUyclktx8QEOa5/F6BGheq6XFU/Pp7FvfmWBwSUWGPwsWbkeoDQoQOxfKjflLnK3aiHUA06qyr9f/IQFP63llOM6l955r/erjvjwi4XwBTRvfEjCB/WK1NoN+Tw94fOAQUH8OtAVFR0oLfGEa9QuKj7A/J/W0jHCvzNQNcCW/N1cP3oCxcUHuO2qAfQ8om3pusKi4pgC07SvF1Owz1PSmTQtN2hgiMfBIMG45Bx6cNx0n+Ulf/vSVevD7jtQO0XJ+fdL3mauG3oy3Q5tEW2WK7VkPJxogSFGM75ZwrzFv7q+3wMHDvLDT2tp2bRhwLtKt4x/e5bPhcnbouXrmD1/JYBPdcycBasCpp/y1SJubHNqRMd9+f3ZHDyo9Orens7tmoU8yX9atYGno2xsvu+ZKREF8tc//I73PpvPmScezuXn/CHoxa/EU69/zv7Coriq38a99XXpRfPBcdNKq4p27i5gxAOTYppprSgJ9dDhSmkLf45+KOiSPT75+udl1n2Zu7z0/Bv538m8/vCVvPTeHIqKD3D5Ob2pW7tmyH3v2rOP9z+dT6d2zTn28DaICKrK90t+JX/nXtpnN6FddpNy//T36GenUFx8kBGXRvbdcpMFhhhs2raLZyYmZjTHt2d8z8SpuaSlVWfcqEsjqqP1tmNXAQ3q1w6bbnP+rtKqIn+btiWuv3pJj6gPPl/IyOsG0r1zdtC0wariDhw4yC95W2jfqklp/guLirn+3gkR92x5e8b3pfm4eOBxYdPvL/Tc2UZaPRXoTnj7rr0B074y+dsqO/1mSQDwtmrtFp/378z4gemzPM8RpKVV4+oLTgq5zxtGTyhtEyopmS37ZSP3j51amiZUtZublq/ZyM+rN9Hn2E7Uq1M2oJV0T23e5JAygaqkZ2Oiu+UGYsNux2D1b4EnS3fDxKm5gKc4/t6n86Pefu2Gbezeu58X3vmGN1PwEF00Rj39IS+8803UPVHGjJvGbY++w0PPf1y67MPPf4y5u+NBjf/hL393/ef9iNJt27EnYPtUrFTV9Ql2gvWyiueGe826yL9DH335e9foj8P0hFq/eYdPR4EHx3l6jj3jNyz3pGm5ER+/RP7OvazdkB8+oWPXnn3c/ui7jH9nFs+//XXANM9O+pIbRk/ggbHTAq4H3+cpksVKDOVEoC9fcXFsF6xXP5jDjG+WxpulpPjwi4Vs3LqTvn84jGO6tg5bvC8uPlA6tMPcRatLl7324bcx5yGVPSQfe8nd/urzlvxaWhpyyxe5yxl65rFlj7X4V/r2OizktktWrqdrh6wyy/OiuMBGw78LcTTWbdrOv1/8hG079nDHXwb4rNuSv5ur73mVAwcO0iSjHkcd1opLzu4VsBRQXHyAxSvXs+LXTaXLvsxdzohLy867XfI9nbdkTcSlxmTUgFmJoRzxPzEUZX9hEaOf+SiqL3sqgsLs+YHbHyJR0p/e+1mBYPvzv4arKrc88nZExwn2hXrurcB3c9EI1NjsvyxQACrp7BCKqvLpnKW8/uF3PnfDULYhcn4MTyeHC4y7dgduFF/2ywZufeStkNv+8z/vx90fv6RxPRJ5G6MLOB/MXMjDz0/n1/Xb+PeLn7D6ty3s3F3AHY+965Muf+fe0pu3Lfm7mfHNUl6ZHHh8s/++PpNRT39YpuQWrrRTHOPzL4lgJYYIbdq2i6aN6if0GDc/+KbP++27CvjPqzOjGorA/8IRysSpuSxZuZ7uXVpx5omHU6d2jYi39ffICx+HTxTG2De/YuS1Z7Frz/6g+/Ovdlr482+sjfDBumClkc+/W8aPMTSgevsi9+cyyy6740XOOLEb3Q5tQY8uwdtSwlmwLK/06e9P5ixl/OhhFBYVu9bwvCDMPMLTZy2mTYtGAddt3R6++m7H7gIaNwze3dVbIhqEC/YVBjxHVv66mRff+waAZas3kr8zcBtQMJ/MXsq1F/UpszzYIIXPTvqywkw/aoEhQvc8+QFP/XNoQnsy+J+Ys76PfnyWh8dHfoF+62NPKWTJyvVM+Oi7sI3BibYlfzfX/Ou1qJ4c3hviobRoRHKBC8V72I4S+wuLeO/T+bz36XyuOPf4MkFtzbrIAtq9//uo9PWOXQVsyd/NzQ++SWFRMUd08h3IePGK6OujI+kmOzaO6SRvemASe/3u+tf8tpV/PfVhTPvbsauA3MWrI05/yW3jAy737k0VbVCo7KwqKUIbt+5kw5byNbqk20Y9/WFMg9R9FeMwzv4K9hWGDQoHD8beILB1+24gsuobt41/Z1aZZaOeju3COHbSV+wp2E+RV3tLifI4LIl/UACYs/CXoN1cNejgzB53PfFewEBc0ZWn7rMWGGJQjv5/rns+wAUsnIMuDOmcDD8sXcvSlev5Z4Q9htxWMpRGiWDdV0tMnrmAzdvKPpOxbnNs41wFs31X+ekqO/+n8FV66zbvcOVYgQaCTDTvUmM0bSfJVuUDQyxPm5rUKSyKr1599LNTwieKUqLmb3jpvdnc/ui7ZZa7fV/y8vuzwydKkpLupckQb/VhLLbvKigNDpOmld/u5FW+jeGT2RWjW2eyLPtlAycf2ynV2QjK/y472kZvtycRmv714rjq38MJVKrYu8/dv8Ekz+Mvf8JvG7dzzUV9mDzTd/j78lQTUeVLDNH4YemvVWJY4GcnJeap7sookUEhmHBVUBVdRfyOHThwkPk/rWVHmGq5RcvXkb9zLw94PYUdLRsrKQn2FQYfb97f82/P4oV3Z3PNhScmMEfGmIpm/DuzmPZ15Zn+s8oFht82bWfP3v10bNOUWT+sjHru5YMHD1bKHhHGmOjt3rufLfm7khoUKkyJQUQGAE8A1YFxqjrGb/3lwMNAyXyXT6rqOGfdMOAuZ/loVX3JjTwFkrcxnxH3TwTgyE7ZMY0KaYxJrF17EtOYnwgPj5/Oepd6SRVE2HaUjBF14w4MIlIdeAroB+QBc0VkcoApOieq6g1+2zYC7gZy8Ix2MM/ZNiEDqfzvjd/v9C0oGFM+RTNQXaq5OcDdDaMnRJTut43udlcOxI3G557AClVdpaqFwBtApNM29QdmqOo2JxjMAAaE2SZmbj0la4xJnJIhzk1gyfh83AgMLQHvwXzynGX+zhORhSLyloi0inJbY0wV4VbVjImdG4EhUEuIf3+zD4C2qnok8AlQ0o4QybaehCLDRSRXRHI3b45+2AZjjDGRcSMw5AGtvN5nAz4Vb6q6VVVLWpSeA46JdFuvfYxV1RxVzcnMzIwpoxWvd7QxxiSfG4FhLtBRRNqJSA3gImCydwIR8Z6pYxBQ8rjxdOB0EckQkQzgdGdZYlTAB2eMMSbZ4u6VpKrFInIDngt6dWC8qi4WkVFArqpOBm4UkUFAMbANuNzZdpuI3IsnuACMUtXyNzykMcZUIa48x6CqU4ApfstGer2+A7gjyLbjgcADprvMCgzGGBOejZVkjDHGR5UKDBVxcC5jjEm2KhUYytNk28YYU15VqcCwcWvlnprTGGPcUKUCgzHGmPAsMBhjjPFhgcEYY4wPCwzGGGN8WGAwxhjjwwKDMcYYHxYYjDHG+LDAYIwxxocFBmOMMT4sMBhjjPFhgcEYY4wPCwzGGGN8uBIYRGSAiCwTkRUicnuA9TeLyBIRWSgin4pIG691B0RkvvMz2X9bY4wxyRX3DG4iUh14CugH5AFzRWSyqi7xSvYDkKOqe0XkWuAh4EJnXYGq9og3H8YYY9zhRomhJ7BCVVepaiHwBjDYO4GqzlTVvc7bOUC2C8c1xhiTAG4EhpbAWq/3ec6yYK4Epnq9ryUiuSIyR0SGuJAfY4wxcYi7KgmQAMsCzqEpIpcAOUAfr8WtVXWdiLQHPhORH1V1ZYBthwPDAVq3bh1/ro0xxgTkRokhD2jl9T4bWOefSET6Av8ABqnq/pLlqrrO+b0K+Bw4KtBBVHWsquaoak5mZqYL2TbGGBOIG4FhLtBRRNqJSA3gIsCnd5GIHAU8iycobPJaniEiNZ3XTYDjAe9Ga2OMMUkWd1WSqhaLyA3AdKA6MF5VF4vIKCBXVScDDwP1gDdFBOBXVR0EHAY8KyIH8QSpMX69mYwxxiSZG20MqOoUYIrfspFer/sG2e4b4Ag38mCMMcYd9uSzMcYYHxYYjDHG+LDAYIwxxocFBmOMMT4sMBhjjPFhgcEYY4wPCwzGGGN8WGAwxhjjwwKDMcYYHxYYjDHG+LDAYIwxxocFBmOMMT4sMBhjjPFhgcEYY4wPCwzGGGN8WGAwxhjjw5XAICIDRGSZiKwQkdsDrK8pIhOd9d+KSFuvdXc4y5eJSH838mOMMSZ2cQcGEakOPAWcAXQFhopIV79kVwL5qnoo8BjwoLNtVzxzRHcDBgBPO/tznaomYrfGGFPpuFFi6AmsUNVVqloIvAEM9kszGHjJef0WcJp4Jn8eDLyhqvtV9RdghbM/103/2qaSNsaYSLgRGFoCa73e5znLAqZR1WJgB9A4wm0BEJHhIpIrIrmbN2+OKoOqynNvfRXVNsYYU1W5ERgkwDL/eptgaSLZ1rNQdayq5qhqTmZmZnQZFOGGP50S1TbGGFNVuREY8oBWXu+zgXXB0ohIGtAA2Bbhtq7oeWTbROzWGGMqHTcCw1ygo4i0E5EaeBqTJ/ulmQwMc16fD3ymntbgycBFTq+ldkBH4DsX8lSGBCycGGOM8ZcW7w5UtVhEbgCmA9WB8aq6WERGAbmqOhl4HnhFRFbgKSlc5Gy7WEQmAUuAYuB6VT0Qb56MMcbELu7AAKCqU4ApfstGer3eB/wxyLb3Afe5kY9QxAoMxhgTkSrz5LNYZDDGmIhUmcBgjDEmMhYYjDHG+KgygcFqkowxJjJVJjAYY4yJTJUJDNb4bIwxkakygcEYY0xkqkxgsCefjTEmMlUmMBhjjIlMlQkM1sRgjDGRqTKBwRhjTGQsMBhjjPFRZQKDdVc1xpjIVKHAkOocGGNMxVBlAoMxxpjIVJnAYFVJxhgTmbgCg4g0EpEZIrLc+Z0RIE0PEZktIotFZKGIXOi17kUR+UVE5js/PeLJjzHGmPjFW2K4HfhUVTsCnzrv/e0FLlPVbsAA4HERaei1/lZV7eH8zI8zP8YYY+IUb2AYDLzkvH4JGOKfQFV/VtXlzut1wCYgM87jRs2qkowxJjLxBoZmqroewPndNFRiEekJ1ABWei2+z6liekxEaobYdriI5IpI7ubNm+PMtjHGmGDCBgYR+UREFgX4GRzNgUQkC3gF+LOqHnQW3wF0AY4FGgG3BdteVceqao6q5mRmJr3AYYwxVUZauASq2jfYOhHZKCJZqrreufBvCpLuEOAj4C5VneO17/XOy/0i8gJwS1S5N8YY47p4q5ImA8Oc18OA9/0TiEgN4F3gZVV9029dlvNb8LRPLIozP8YYY+IUb2AYA/QTkeVAP+c9IpIjIuOcNBcAJwGXB+iW+pqI/Aj8CDQBRseZH2OMMXEKW5UUiqpuBU4LsDwXuMp5/SrwapDtT43n+MYYY9xXZZ58NsYYExkLDMYYY3xYYDDGGOPDAoMxxhgfFhiMMcb4sMBgjDHGhwUGY4wxPiwwGGOM8WGBwRhjjA8LDMYYY3xYYDDGGOPDAoMxxhgfFhiMMcb4sMBgjDHGhwUGY4wxPuIKDCLSSERmiMhy53dGkHQHvCbpmey1vJ2IfOtsP9GZ7c0YY0wKxVtiuB34VFU7Ap867wMpUNUezs8gr+UPAo852+cDV8aZH2OMMXGKNzAMBl5yXr+EZ97miDjzPJ8KvBXL9rH48zl/SOTujTGmUog3MDRT1fUAzu+mQdLVEpFcEZkjIiUX/8bAdlUtdt7nAS3jzE9IA08+MpG7N8aYSiHsnM8i8gnQPMCqf0RxnNaquk5E2gOficiPwM4A6TREPoYDwwFat24dxaGNMcZEI2xgUNW+wdaJyEYRyVLV9SKSBWwKso91zu9VIvI5cBTwNtBQRNKcUkM2sC5EPsYCYwFycnKCBhBjjDHxibcqaTIwzHk9DHjfP4GIZIhITed1E+B4YImqKjATOD/U9sYYY5Ir3sAwBugnIsuBfs57RCRHRMY5aQ4DckVkAZ5AMEZVlzjrbgNuFpEVeNocno8zP8YYY+IUtiopFFXdCpwWYHkucJXz+hvgiCDbrwJ6xpMHY4wx7rInn40xxviocoHhmK5tUp0FY4wp16pcYDitd5dUZ8EYY8q1KhcY0qpXuT/ZGGOiUuWukl3aB3pWzxhjTIkqFxjq1q7JfSOG0OvIdqnOijHGlEtxdVetqLq0b07tWunMWfhLqrNijDFRaVC/dsKPUeVKDKZyuOf6s1OdBWMiknFIHVf317xJA1f3F0iVDQy1a9mcQNE420amNcY1DevXoXO78tveWWUDQ9NG9VOdhQrFenMZ455Tenbi0NaZAdfldEv9s1b2bfdy4yWnpjoLJkIiqc6BccM1F56U6ixELKdbm7B3+Y/edgEP3nxu2H316dkZwfck7nlEW7p3zubqcvCZWGBwNG5Yl/p1a6U6G1XGGSceHlG6atUCn6KHtc/ivhEJnfDPJEGPLq183g/sk5wqy5o10jm6a3TzukRywW6SUZfs5hk+yyTAXUy1akLvHu1L33ds05TbrhrAyOsG0qhB3ZDHSMZNkQUGx3HWfTWoM0+K7CIeqf/7cz8Gndo9orTjRl0acHn16tXo0r45bz9xjZtZM0mW2ah+6Xfv3L5HJfXYN/zplKjSB7tgp6dVBzztBnVq1cAzo8DvatUo2/lTVenSvjlXnnc8px7XhZsv7xdVXhLNAoPxce1Ffcosu3jgca4e4w89OkTcZpGMrnmR6NohK9VZCOqCATk8eddQXrz/8lRnJSa3XnE640cP4+Kzj0taFWF6WjUa1K/NSTkd497XP689i8sG9+beGwcFLB3cdFnQuc4486QjuP5PJ5e7Nk8LDA5VykR6b5FUW9SrU9PNLCVcp7bNIkpXq2a668euGeAuqjzrc2wnnrjzQv5x9Zkx72NwhKWkSPXu0YH+x3fjnL49yMpsUGGrQkWk9AZgSN8eVE9CR4e/X9kfgEsH9Yr7eE0b1Wfwqd1p0bRhwPUdWmfy6G1/jOsYyWaBIUJd2jfnsdsvCJnmpQf+nKTcuKNjm6ac3LOzz7JQwdHbYe3ju4OuW7smg07pTo308AEiM8P3bmrQKe5eYCOV3SyD+nVjD/7xVld27ZBFNa870v+7vC/DLzgxos8wFuf1Ozoh+w2lYf06PHjzuQntCDLm5nMo+11pAAAV0ElEQVTodmgLwFM99L+Rf4prf3Vrhz8n2rRoHNcxki2uwCAijURkhogsd35nBEhziojM9/rZJyJDnHUvisgvXut6xJOfeERyQWyd1YjrhpatavF21zVnuZWllGjcsF5E6S4eGP/8SsOG9ObVB68IW9I6pJ7vnfCfznJnbqdeR7bjn9dG9//y70mSTL26t+ehW85j0Cndeej/zgtYbeGmk46Nv5olFu2ym9Dn2E4J23/HNr4l5UjP+UCuOPd46tSO7Jmo9q083VNr1kineeNDYj5mMs7BeEsMtwOfqmpH4FPnvQ9VnamqPVS1B3AqsBf42CvJrSXrVXV+nPlJuD45oU/YOrXcr3ZJlEAnmH+PihIN6vs+vXlYhyyG//HEuPNQvXq1qIvy6enVYzqWfztB+9aZCbvbToT+x3elXXYThg3pTYcgfeDdcv7pR5PdLPC5UBn97bK+NGt8CC2bNqSaCDVrRPY9PqtPwMkpA7rtyv5ccvZxPPC3c0hLi+0cTpZ4A8Ng4CXn9UtAuIr484Gpqro3zuO6wvtR9cM7tqRJRux3DpVlUL5qQe5C+5/QlcyM+giUlpr6n9CNR249P+5j/l+CemT07tHB531a9bJfxuZNYr9zi5Z/u0o0T5OPvG5gUi8mQ10qlYXidptLPE445lCeHvkn/vOPixh372W8/MDlrh+jSUY9zul7FG1aNHJ9326LNzA0U9X1AM7vpmHSXwRM8Ft2n4gsFJHHRCSprbf/vHYgh3dswVl9jqBX93a0adE4bP/6QMX3u68byN+GeXoeZATo0layLlLNmxySsjtZ/+BYctdYIz2NJ++6iGfuuYTTeh1Wur5p4/h7U3TtkMWovw7iH1efGfS5hVCCtXdkNw/cGOitUYO6XH3BSRzZKZsjOrUMmi5UrU12s4yICvdtWjQufUBq0CndufycP0SwlUekbT+BxNselCiXDe6dlON4l3x6dW8fIqVHg/q1SUurTovM2MYkSi/npYFIhP0WisgnIrIowM/gaA4kIlnAEcB0r8V3AF2AY4FGwG0hth8uIrkikrt58+ZoDh1UmxaN+NcNg7ji3ONLL/hXnX8CN116mk+6Pw44pvR19erVytxVH9k5u/RuLlC3sxOOPjSqfD1++4VUq5acuuzqAY4z4ZGrOKx9Fsd0bcPfr+pfujwtrXqZwFG3ds2oHxTyJyJ0O7QFR3dtzZ3Dzyhd7v06lHDtPuGcfnxX7r5+IId3DB4YStT2q08ed+9lPHHnhYwN8ryFNxFh9I2DePKuoQwbEt1FMY64QK/usZdmI+2q/LfL+kb0xG+iHe/3XTvqsFb8669nc/tfBnDhGTlRVX+2yortzj4trTrXDz2ZDq0y+VuIrqqhBCu5g6fTSKKFDQyq2ldVDw/w8z6w0bngl1z4N4XY1QXAu6pa5LXv9eqxH3gBCFp+VdWxqpqjqjmZmYmtX/UvFVzQ/xif93dF2WAZrfT06gw57fd2+ERWIVx4Rk7pSVhyEaiRnsboEYO58+ozaBmkC563O4efweN3XOhKfnp0yebu6wYy8rqBEQecFk0blum5FIgbpZuWTRvSq3t7BE91S0l1ZLinVUtUq1aNrBjvRGN1eMcWMW97br/IHjpr1qTsZ9vziLYxHzdWV1/ge+G/bHBvGtavw7GHt+WCATlJey7m1F5deOiW8zjhmOhuCoNp1KAuGYfUoUOrTC48I8eVfYYSb33FZGAYMMb5/X6ItEPxlBBKiUiWqq4Xz5V4CLAozvy4on2rJqWvhbLDMtRIQlFx8Knd2VtQSPGBA2QcUpfXPvw27DaDTunO5JkLojpO44b1eOTvf2T95u0xD94lIrQK0mhdu1YNCvYVRrWvIztn+yxr36oJK9d6SonBejA9c8/FTJqWy8SpuaXLTj62M53aNGPMuGnUrV2TS84+jk9mL404L8HcesXp7CnYH1E3RfCcQ5cGqTY5pF5tdu4uiDtPoQTrX59ot101gKv++TL5O5PTpHjfiCER/08icWjrpnzrzNmS6k4Kz426FFVNeE+0EvG2MYwB+onIcqCf8x4RyRGRcSWJRKQt0Ar4wm/710TkR+BHoAkwOs78uKJF04b85fwTOaZrGx64+ZyU5KFGehrDhvTmyvNOoG6E3eGibdRq1LBu6Xa9urd3vWTS68h2/P2K0+Pez6WDepHdLIOG9evwzxDdgRvU870bbN7kEI7u2prn772MsfdcEtcDYJ3a+g6eFs0F6IX7Lw/a0Drqr4Po2/uwsM84xNLGUKdWDUZeN5Aa6WlB75TfevzqqPcbSK2agc/Rk+Podjri0sifZWiX3cT1aXsHnXIkR3RqSWZGfUb9NcnzfwQIAMkKChBniUFVtwKnBVieC1zl9X41UKYCV1XL7XCmA07sxoATu7m2v26HtmDxinUxbdvn2E68PHkO+/YXhU8coRaZDTgzwoHsYlGnVg1uvbI/m7ftintfdWvX5PE7LuDAgYMxBa94AsKxh7ele5fsoCUib+1bZbJqbdn2r1DHb9U8g2sv6sPSletL707dct3Qk+nulL7uvm4gr33wHRu37iRvY35pmngvNgIc060NrZpnsG3HnjLrz+9/DFt37GHf/iK++3F1VPs+KacTXdpnce2/XvNZ3rB+HUZceir/evrDOHIeXlpade65/uyk3qmXFxWnE3cFd+Mlp/Lie7Np0rAuh3dqySPjP6Zxw7rcefWZ3HjfGyG3rVUznYduOY8Vazbx3qfz+XX9trjy0uvIdtxyxekpOdljfaJVRMIGhcZxdDcO5va/DIg47d+vOJ1P5vxE++wmPPT89PAbJFirrN+DWZsWjbnz6jP4et4KHnv5k7j2e9yR7fhh6VqG//FEcg5vU1q916hBXS45+zi+mreitB68Vs10RjidOc4b8UzUx2raqD7padUpKj5QumzcvZcm9dytakEBLDAkTZOMetzy59/7648fPYxaNdMi7p7ZsmlDWjZtyNSvgjfD1KyRzu1/GcCY56b5LP/f3Rf73HXVrVMzZSd7Ip9oPaZra7p3zmbJyvUBBwMMJ96PJLNRfYaeeSwA3Ttns2BZXsSDtGW6NIjaqL8OYsJHczmmW+uEPaD29yv7U1x8IGCgPqfvUZwTwSipjRtG1lgfSCov1GeeeDjLftkAJPZcTjULDCni/Rh9drMMn+J9NM7vfwxvTZ9Hs8aHcNyRbalWrRoP/d95/P3fb5emqenXcNY+O7G9ulJFRBh53UAKi4pT3lh41zVnsnZDPq0j7PLYJKMeFw88jq/mLWfoWT15cNy08BsF0O3QFoweEVVP8qh0cIZ1SPbDdi+/PxvwjCRb4oIBOUya5ulsEKxbrdvnwfFHd2DTtl3s2FXA+f2TP5ZUslhgiIHbdyxZmQ1KA0O0w0NcdEYOf+jRnqzMBqWlj0DDJdw3YgiPv/wprbIy6PeHw8qsr0xCXQxyurUhd/EaIPrnS6JRrVq1qAdOO7ffUUG7h8bzgJuPclIrEs136MwTD2d/YREHDipDTvu9EX/Iad2pW7sGh9SrRY8uv/dkK+mdd9RhrVx/sl1EIu7CG4+bLjuNR1+cAUTXCO8WCwzlwF/+eAJLV61nf2ExI68bGNW2IhLRBahL++b87+4/Vcn6Um/XDu3D9K+XcGjrTJrFMZCZSZ709Oo+JYUSNWukMzDAsCLDhvTmrD5HxFVdlWq9u7fjb8P6cvDgQY4/KnE3MMFYYEiAenVqsnvv/ojTN25Yj+dGXUph0YGwI41ePPA47nnqA8D3iexIpCIoeI9HFenAZInUsH6doA8IpXLk1GSpKjcG8Yx7Vh5Uq1YtoSXacCwwJMB5px/NS+/NjmqbGulpEdWHHt6xBTdf3o/tO/fSt3eXWLOYEL17dGD2/JUAnNzT0zCXllad+0YMYfb8VZzaq3OozU0Ih7ZO/DAIyVQVgnBFZoEhAWol8M5YRDj+qA7hE6bAX84/obS3ytAzfx/dpEv75q4/fFSVHFKvdrmZ4jQetWqmlz6Lk+xhQUx0LDDEoIqUxqPWoH7tqPr9m8jEO0hhtMKNMByrkdeexd1PfkB6WnWujXPgQ5NYFhgSwHvQskgGdzPlw8k9O/mMSZWsYaHLk0duPZ922U18lvXo0or5P60F4MRjYp/VrXO75oy79zLS06qVi/YmE5wFhgRo0bQhN15yKj8u/81nlFRTvjVqUJfRNw5mxa+bOblnp7iG0qioAnXvvG5oH8a/PYsG9etwRpzDxITrXGHKBwsMCdLn2E7l5slIxaU+8FXAYR2yOKxD+ZzYJlUaN6zHrVf2D5/QVBrxjq5qyqkjO3ke+Gmd1ajMqKOm/Dvfaw6QP/aPrltyPFL9xLgpH+wsqKRuuaIf3y/+lSM7Z1eZvuuVyXn9jqJZo/pkZTZI+LzU940YwozZSzn52E5RP3lvKicLDDGoCBfaurVrcmKEA7iZ8qdGehqn9nL/OZVAp651Jzb+7PbAGGOMj7gCg4j8UUQWi8hBEQk6EamIDBCRZSKyQkRu91reTkS+FZHlIjJRRCKbqswYY0zCxFtiWAScC3wZLIGIVAeeAs4AugJDRaSrs/pB4DFV7QjkA1fGmR9jjDFxiiswqOpSVV0WJllPYIWqrlLVQuANYLB4KupPBd5y0r0EDIknP8lSq6Y9nGMqpuoRTgxlqrZknCUtgbVe7/OcZY2B7apa7Le83Gud1ai0O+h5/SrvZB2m8jmma+vSEW8r+7wcJnZheyWJyCdAoC4L/1DV9yM4RqAuPBpiebB8DAeGA7RundyxYwIZed1ZbNuxh8YNK/bwvqZqSUurzsO3ns/yNZs4qkurVGfHlFNhA4Oq9o3zGHmA9xmYDawDtgANRSTNKTWULA+Wj7HAWICcnJyUP8orIhYUTIWUcUgdeh7RNtXZMOVYMqqS5gIdnR5INYCLgMnqmatwJnC+k24YEEkJxBhjTALF2131HBHJA3oDH4nIdGd5CxGZAuCUBm4ApgNLgUmqutjZxW3AzSKyAk+bw/Px5McYY0z8xLVJxpMoJydHc3NzU50NY4ypUERknqoGfeashPVdM8YY48MCgzHGGB8WGIwxxviwwGCMMcZHhWx8FpHNwJoYN2+C5xmK8sbyFR3LV3QsX9GprPlqo6qZ4RJVyMAQDxHJjaRVPtksX9GxfEXH8hWdqp4vq0oyxhjjwwKDMcYYH1UxMIxNdQaCsHxFx/IVHctXdKp0vqpcG4MxxpjQqmKJwRhjTAiVNjAEm2faa31NZ57pFc68022TkKdWIjJTRJY6c2WPCJDmZBHZISLznZ+Ric6Xc9zVIvKjc8wyA1GJx3+cz2uhiCR8hiIR6ez1OcwXkZ0icpNfmqR8XiIyXkQ2icgir2WNRGSGM2f5DBHJCLLtMCfNchEZloR8PSwiPzn/p3dFpGGQbUP+zxOQr3tE5Dev/9WZQbYN+d1NQL4meuVptYjMD7JtIj+vgNeGlJ1jqlrpfoDqwEqgPVADWAB09UtzHfCM8/oiYGIS8pUFHO28rg/8HCBfJwMfpuAzWw00CbH+TGAqngmWegHfpuB/ugFPP+ykf17AScDRwCKvZQ8BtzuvbwceDLBdI2CV8zvDeZ2R4HydDqQ5rx8MlK9I/ucJyNc9wC0R/J9Dfnfdzpff+n8DI1PweQW8NqTqHKusJYaA80z7pRmMZ55p8Mw7fZqIBJpVzjWqul5Vv3de78IzDHmFmM4Uz+f1snrMwTPJUlYSj38asFJVY32wMS6q+iWwzW+x9zkUbM7y/sAMVd2mqvnADGBAIvOlqh/r71PmzsEzCVZSBfm8IhHJdzch+XK+/xcAE9w6XqRCXBtSco5V1sAQbJ7pgGmcL9EOPHNCJIVTdXUU8G2A1b1FZIGITBWRbknKkgIfi8g88Uyj6i+SzzSRLiL4FzYVnxdAM1VdD54vNtA0QJpUf25X4CnpBRLuf54INzhVXOODVIuk8vM6EdioqsuDrE/K5+V3bUjJOVZZA0Mk80lHNee0m0SkHvA2cJOq7vRb/T2e6pLuwH+B95KRJ+B4VT0aOAO4XkRO8lufys+rBjAIeDPA6lR9XpFK5ef2D6AYeC1IknD/c7f9D+gA9ADW46m28ZeyzwsYSujSQsI/rzDXhqCbBVgW12dWWQNDsHmmA6YRkTSgAbEVfaMiIul4/vGvqeo7/utVdaeq7nZeTwHSRaRJovOlquuc35uAd/EU6b1F8pkmyhnA96q60X9Fqj4vx8aS6jTn96YAaVLyuTkNkAOBi9WpiPYXwf/cVaq6UVUPqOpB4Lkgx0vV55UGnAtMDJYm0Z9XkGtDSs6xyhoYAs4z7ZdmMp55psEz7/Rnwb5AbnHqMJ8Hlqrqo0HSNC9p6xCRnnj+R1sTnK+6IlK/5DWexstFfskmA5eJRy9gR0kRNwmC3sml4vPy4n0OBZuzfDpwuohkOFUnpzvLEkZEBuCZNneQqu4NkiaS/7nb+fJukzonyPEi+e4mQl/gJ1XNC7Qy0Z9XiGtDas6xRLSwl4cfPL1ofsbTw+EfzrJReL4sALXwVE2sAL4D2ichTyfgKeItBOY7P2cC1wDXOGluABbj6Y0xB/hDEvLV3jneAufYJZ+Xd74EeMr5PH8EcpL0f6yD50LfwGtZ0j8vPIFpPVCE5w7tSjxtUp8Cy53fjZy0OcA4r22vcM6zFcCfk5CvFXjqnEvOsZLedy2AKaH+5wnO1yvOubMQzwUvyz9fzvsy391E5stZ/mLJOeWVNpmfV7BrQ0rOMXvy2RhjjI/KWpVkjDEmRhYYjDHG+LDAYIwxxocFBmOMMT4sMBhjjPFhgcEYY4wPCwymShORxl5DLm/wGxb6mwQd8ygRGRdifaaITEvEsY2JRFqqM2BMKqnqVjxj9yAi9wC7VfWRBB/2TmB0iDxtFpH1InK8qs5KcF6MKcNKDMYEISK7nd8ni8gXIjJJRH4WkTEicrGIfOdM3NLBSZcpIm+LyFzn5/gA+6wPHKmqC5z3fbxKKD+UDLuAZzDAi5P0pxrjwwKDMZHpDowAjgAuBTqpak9gHPBXJ80TwGOqeixwnrPOXw6+Y+zcAlyvqj3wDPtc4CzPdd4bk3RWlWRMZOaqM2igiKwEPnaW/wic4rzuC3T1mu/pEBGpr56JV0pkAZu93s8CHhWR14B39PdB3DbhGavHmKSzwGBMZPZ7vT7o9f4gv3+PqgG9VbWA4ArwDOAIgKqOEZGP8AyYNkdE+qrqT06aUPsxJmGsKskY93yMZ7RXAESkR4A0S4FDvdJ0UNUfVfVBPNVHXZxVnUjwMNjGBGOBwRj33AjkOFNXLsEzPLgPpzTQwKuR+SYRWSQiC/CUEEqm4TwF+CgZmTbGnw27bUySicjfgF2qGupZhi+BweqZ3N2YpLISgzHJ9z982yx8iEgm8KgFBZMqVmIwxhjjw0oMxhhjfFhgMMYY48MCgzHGGB8WGIwxxviwwGCMMcbH/wPTJKDZXTpMeQ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9792" y="955126"/>
            <a:ext cx="3239974" cy="21197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6752" y="3585359"/>
            <a:ext cx="3266054" cy="207244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597682" y="2985647"/>
            <a:ext cx="14702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 smtClean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สัญญาณเสียง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314447" y="5570076"/>
            <a:ext cx="2499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dirty="0" smtClean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สัญญาณ </a:t>
            </a:r>
            <a:r>
              <a:rPr lang="en-US" dirty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S</a:t>
            </a:r>
            <a:r>
              <a:rPr lang="en-US" dirty="0" smtClean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pectrum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700" y="833387"/>
            <a:ext cx="3213757" cy="214250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6588224" y="2967708"/>
            <a:ext cx="228460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 smtClean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สัญญาณ </a:t>
            </a:r>
            <a:r>
              <a:rPr lang="en-US" dirty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S</a:t>
            </a:r>
            <a:r>
              <a:rPr lang="en-GB" dirty="0" err="1" smtClean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pectrogram</a:t>
            </a:r>
            <a:endParaRPr lang="en-GB" dirty="0">
              <a:solidFill>
                <a:srgbClr val="FF000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58602" y="4057540"/>
            <a:ext cx="7438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DSP</a:t>
            </a:r>
          </a:p>
          <a:p>
            <a:r>
              <a:rPr lang="en-US" dirty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FFT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6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99" y="2127594"/>
            <a:ext cx="7021969" cy="4002265"/>
          </a:xfrm>
          <a:prstGeom prst="rect">
            <a:avLst/>
          </a:prstGeom>
        </p:spPr>
      </p:pic>
      <p:sp>
        <p:nvSpPr>
          <p:cNvPr id="17" name="Flowchart: Document 17"/>
          <p:cNvSpPr/>
          <p:nvPr/>
        </p:nvSpPr>
        <p:spPr>
          <a:xfrm>
            <a:off x="5973" y="-18098"/>
            <a:ext cx="9157447" cy="854810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Document 19"/>
          <p:cNvSpPr/>
          <p:nvPr/>
        </p:nvSpPr>
        <p:spPr>
          <a:xfrm>
            <a:off x="-3273" y="-18098"/>
            <a:ext cx="9144000" cy="566778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17"/>
          <p:cNvSpPr/>
          <p:nvPr/>
        </p:nvSpPr>
        <p:spPr>
          <a:xfrm flipH="1" flipV="1">
            <a:off x="0" y="5945835"/>
            <a:ext cx="9148476" cy="899587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owchart: Document 19"/>
          <p:cNvSpPr/>
          <p:nvPr/>
        </p:nvSpPr>
        <p:spPr>
          <a:xfrm flipH="1" flipV="1">
            <a:off x="-20365" y="6093296"/>
            <a:ext cx="9168839" cy="648072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0" name="Picture 4" descr="line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20366" y="6313884"/>
            <a:ext cx="916884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588224" y="6396335"/>
            <a:ext cx="2592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ทันโลก บริการดี มีคุณธรรม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36512" y="6423719"/>
            <a:ext cx="3096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ฝ่ายปฏิบัติการและบำรุงรักษา</a:t>
            </a:r>
          </a:p>
        </p:txBody>
      </p:sp>
      <p:sp>
        <p:nvSpPr>
          <p:cNvPr id="16" name="Rounded Rectangle 7"/>
          <p:cNvSpPr/>
          <p:nvPr/>
        </p:nvSpPr>
        <p:spPr>
          <a:xfrm>
            <a:off x="981114" y="95436"/>
            <a:ext cx="7623333" cy="71222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B w="38100" h="38100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b="1" dirty="0" smtClean="0">
                <a:effectLst>
                  <a:reflection endPos="0" dir="5400000" sy="-100000" algn="bl" rotWithShape="0"/>
                </a:effectLst>
                <a:latin typeface="TH SarabunPSK" pitchFamily="34" charset="-34"/>
                <a:ea typeface="Tahoma" pitchFamily="34" charset="0"/>
                <a:cs typeface="TH SarabunPSK" pitchFamily="34" charset="-34"/>
              </a:rPr>
              <a:t>     </a:t>
            </a:r>
            <a:r>
              <a:rPr lang="en-US" sz="3500" b="1" dirty="0">
                <a:effectLst>
                  <a:reflection endPos="0" dir="5400000" sy="-100000" algn="bl" rotWithShape="0"/>
                </a:effectLst>
                <a:latin typeface="TH SarabunPSK" pitchFamily="34" charset="-34"/>
                <a:ea typeface="Tahoma" pitchFamily="34" charset="0"/>
                <a:cs typeface="TH SarabunPSK" pitchFamily="34" charset="-34"/>
              </a:rPr>
              <a:t>Concept Data Analytics</a:t>
            </a:r>
            <a:endParaRPr lang="th-TH" sz="3600" b="1" dirty="0">
              <a:effectLst>
                <a:reflection endPos="0" dir="5400000" sy="-100000" algn="bl" rotWithShape="0"/>
              </a:effectLst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85" y="95437"/>
            <a:ext cx="746963" cy="72008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>
            <a:innerShdw blurRad="114300">
              <a:srgbClr val="FFFF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AutoShape 12" descr="Image result for raspberry p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data:image/png;base64,iVBORw0KGgoAAAANSUhEUgAAAYYAAAEKCAYAAAAW8vJGAAAABHNCSVQICAgIfAhkiAAAAAlwSFlzAAALEgAACxIB0t1+/AAAADl0RVh0U29mdHdhcmUAbWF0cGxvdGxpYiB2ZXJzaW9uIDIuMS4xLCBodHRwOi8vbWF0cGxvdGxpYi5vcmcvAOZPmwAAIABJREFUeJzt3Xd8FGX+wPHPFxI6QoAAgdClCCqoEeEsWEBQEbCcylnw1MN64vnTs5yHHqJiOcudeoqIXQQ7KkVUbAhKUECKSBEk0iH0QBL4/v7YSdzdbN/Z3ZTv+/XKK7szz8w82czOd54yzyOqijHGGFOiWqozYIwxpnyxwGCMMcaHBQZjjDE+LDAYY4zxYYHBGGOMDwsMxhhjfFhgMMYY48MCgzHGGB8WGIwxxvhIS3UGYtGkSRNt27ZtqrNhjDEVyrx587aoama4dBUyMLRt25bc3NxUZ8MYYyoUEVkTSTqrSjLGGOPDAoMxxhgfFhiMMcb4qJBtDMYYU9UVFRWRl5fHvn37yqyrVasW2dnZpKenx7RvCwzGGFMB5eXlUb9+fdq2bYuIlC5XVbZu3UpeXh7t2rWLad+uVCWJyHgR2SQii4KsFxH5j4isEJGFInK017phIrLc+RnmRn6MMaay27dvH40bN/YJCgAiQuPGjQOWJCLlVhvDi8CAEOvPADo6P8OB/wGISCPgbuA4oCdwt4hkuJQnU07s21/Epm27Up0NYyod/6AQbnmkXAkMqvolsC1EksHAy+oxB2goIllAf2CGqm5T1XxgBqEDjKlgdu/dz9X3vMp1/3qNr79fkersGGMikKxeSS2BtV7v85xlwZaXISLDRSRXRHI3b96csIwad02cOpfde/ejwGMvfZLq7BhjIpCswBCoXKMhlpddqDpWVXNUNSczM+wT3aacyN9ZkOosGFNpqQa8XAZdHqlkBYY8oJXX+2xgXYjlxhhjQqhVqxZbt24tEwRKeiXVqlUr5n0nq7vqZOAGEXkDT0PzDlVdLyLTgfu9GpxPB+5IUp6MMabCys7OJi8vj0BV6yXPMcTKlcAgIhOAk4EmIpKHp6dROoCqPgNMAc4EVgB7gT8767aJyL3AXGdXo1Q1VCO2McYYID09PebnFMJxJTCo6tAw6xW4Psi68cB4N/JhjDEmfjZWkjHGGB8WGKqA/YVFqc6CMaYCscBQiakq9/7vIy6740U+nbM01dkxxlQQFhgqsYU//8b8n9ZSXHyApyd8kfTjv/TebGbPX5n04xpj4mOBoRLbvnNvyo69Zt02Js9ckLLjG2NiZ4HBJMTGrTtTnQUThQ1bdvL6h9/x06oNIdPNWbCKN6fPY9ee2EfuNOWfzcdgjOGBsVPJ25jP2zO+57WHrqRWzbITvKxZt5WHx38MwLpN2xlx6WnJzqZJEisxGGPI25hf+nrNuq0B00z/eknp6y9zlyc8TyZ1LDAYUwmpKm99/D3j3vqanbttIEMTHatKMqYS+mreciZ89B3gmRPjpssir/b56MtFLFm5nrP6HEGNdLtEVEVWYjCmEprmVe3z1bzoqn1mfb+CVz/4lg8+X+h2tkwFYYEhCX7btJ2iogOpzoYxUXn9w+9c3Z+qsmLNJoqL7bsQreLiA3z9/QoWLstLyvGsnJhgb06fxxtT5tIiswFP3Hkh1apZLDZV05Ovf87n3y2jc7vm3H/TEFf2OWlaLh/PWsIFA3I4/fiuruyzPPrs22U8O+lLAB68+VwObdM0ocezq1SCvTHFM6L4us07+Hbh6tRmpgpauyGfu5+czNhJX8U9q5WJz+ffLQNg2S8b2LRtV9z721Own4lTc8nfubf0ollZef99z775VcKPZyWGJNq33wazS7b7n53Cpm27WLR8HV3aN+OknE6pzpIBV6qTCvbZ9ylRXCkxiMgAEVkmIitE5PYA6x8TkfnOz88ist1r3QGvdZPdyI8xJbzvTBcs+y2FOTGm4oi7xCAi1YGngH545nCeKyKTVbW0W4Sq/s0r/V+Bo7x2UaCqPeLNR0WwYetOfl69kY5tmiIiFBYV8/5nCxARBp/SnfT06qnOoqnEDh48yNoN+bTOaoSIpDo7phxzo8TQE1ihqqtUtRB4AxgcIv1QYIILx61w3po+jzsee7f0qdEPPl/IG1PmMuGj75j29eIU585Udg88N42bH3yTx1/5NNVZMXFIRkh3IzC0BNZ6vc9zlpUhIm2AdsBnXotriUiuiMwREXe6KpRz/3n1MyZMmevTHfCVD+akMEemsttbUMj3S34F4Ot5K2LaR1UrZGzJ382Y56bxzMQvqlwXWzcCQ6DTJVj3j4uAt1TV+1Nurao5wJ+Ax0WkQ8CDiAx3Akju5s2b48txOfDW9HlJP+ab0+clvGfOvv1FrjeyHzhwkNnzV7FoeeLbCAqLitlTsD/hx0m2AwcPxr2P8jZi7o8/J/Z8+O9rnzF30WpmfLOUqV9VrRK9G4EhD2jl9T4bWBck7UX4VSOp6jrn9yrgc3zbH7zTjVXVHFXNyczMjDfPVdIbU+YyZ8EvCdv/2g35XDXyFa4a+QprN2xzbb+fz13GIy98zN1PfsDKXxN3U7Alfzd/GfkKV/3zFX5evRGAXXv2WTdXxw9L14ZPlERPvj4zoftftPz3y9isH2IrZUVLVdmwZWfKzzk3AsNcoKOItBORGngu/mV6F4lIZyADmO21LENEajqvmwDHA0v8t60o9hYUcvuj73D+iGcSfjcTq0de+Jj3P4t9Ap2Z3y7jpgcmMvWrRWXWPfriDAr2FVKwr9DVp2a9Z597asLnMe8nXFXI2ElfsXvvfgqLirnnqQ/5YOZC/nzni9zz1Ac+X9T8nXv5dM5Stu3YE3NeQnHjohDub523eA1jnptG7uI1MR/DrZLh9l2J/Twrkv++NpPr732df7/4SUrzEXdgUNVi4AZgOrAUmKSqi0VklIgM8ko6FHhDfc/6w4BcEVkAzATGePdmqmjGvzuL5Ws2ocA9T32Q0GN5fym379rLvMVrIq4Hffn92fy2aXv4hAE8+fpM1m7IZ9xbX5cZ5uPX9e6VElLht02/Dz29v7CIF9/7BsVz57jUawKbB8ZO5ekJXzDmuWk+26sqazfkc+BAbNU2qspjL3/C8LtfjeuCHcjGLb7VQPePncrcRat5YOzUkIGosKg46Lrps9z5qj70/Mc8PeEL7ns2dF6qgi/m/gzA7PkrU9qu4coDbqo6BZjit2yk3/t7Amz3DXCEG3mIx+IV6/js22WcelxnunbIYt/+ImrXqsGMb5awZOV6zjv9aLKbZQTc9vslvzJ20lcc0aklM79d5rMu3GxY0Zry5Y98u/CX0iLu4R1bcMdfzuDKu14GiGqogbwN+bRs2jCu/BQWF5fbLrbrN+/goy9+jGqbPQWFQdft3vt7u8PKtZtLf6tqadfP59+exdSvFsU85MMPS9eWNgw/MHYqbz9xTUTbbduxh982bufwji1K8+J/7j3ywoyg24e6GI/872TG3HxuwHXeQWPZLxt4/aPv6N65FX17d2Hhst/o3iWb+nVrhc3/sl88eV392xb2FxYHnCQoEtO/Xkz/E7rFtK3xZU8+4zn5wfPIftcOWSxbvZHTenXhY+eOaOnKDTxzz8UBt73vWU88/Ozbn8qs+8cT77mWx59Xb+T5t2f5LFu0fB0X//350vclXzC3HDx4kGrVqjHz22X8tjGfs0/p7rN+0tR5dGzblBOOPtTV44YS6R3lA2OnRlUqUtWYpqv0fh6gpHpt2S8bWLshn1bNy95M7NxdwJ6CQrIyG5RZty6GUlzBvkJuvH8iBfsKuWBADheekRMw3eb82IagWL5mE1vyd9Mko17QNPv2F3Hn455zfdHydUyclktx8QEOa5/F6BGheq6XFU/Pp7FvfmWBwSUWGPwsWbkeoDQoQOxfKjflLnK3aiHUA06qyr9f/IQFP63llOM6l955r/erjvjwi4XwBTRvfEjCB/WK1NoN+Tw94fOAQUH8OtAVFR0oLfGEa9QuKj7A/J/W0jHCvzNQNcCW/N1cP3oCxcUHuO2qAfQ8om3pusKi4pgC07SvF1Owz1PSmTQtN2hgiMfBIMG45Bx6cNx0n+Ulf/vSVevD7jtQO0XJ+fdL3mauG3oy3Q5tEW2WK7VkPJxogSFGM75ZwrzFv7q+3wMHDvLDT2tp2bRhwLtKt4x/e5bPhcnbouXrmD1/JYBPdcycBasCpp/y1SJubHNqRMd9+f3ZHDyo9Orens7tmoU8yX9atYGno2xsvu+ZKREF8tc//I73PpvPmScezuXn/CHoxa/EU69/zv7Coriq38a99XXpRfPBcdNKq4p27i5gxAOTYppprSgJ9dDhSmkLf45+KOiSPT75+udl1n2Zu7z0/Bv538m8/vCVvPTeHIqKD3D5Ob2pW7tmyH3v2rOP9z+dT6d2zTn28DaICKrK90t+JX/nXtpnN6FddpNy//T36GenUFx8kBGXRvbdcpMFhhhs2raLZyYmZjTHt2d8z8SpuaSlVWfcqEsjqqP1tmNXAQ3q1w6bbnP+rtKqIn+btiWuv3pJj6gPPl/IyOsG0r1zdtC0wariDhw4yC95W2jfqklp/guLirn+3gkR92x5e8b3pfm4eOBxYdPvL/Tc2UZaPRXoTnj7rr0B074y+dsqO/1mSQDwtmrtFp/378z4gemzPM8RpKVV4+oLTgq5zxtGTyhtEyopmS37ZSP3j51amiZUtZublq/ZyM+rN9Hn2E7Uq1M2oJV0T23e5JAygaqkZ2Oiu+UGYsNux2D1b4EnS3fDxKm5gKc4/t6n86Pefu2Gbezeu58X3vmGN1PwEF00Rj39IS+8803UPVHGjJvGbY++w0PPf1y67MPPf4y5u+NBjf/hL393/ef9iNJt27EnYPtUrFTV9Ql2gvWyiueGe826yL9DH335e9foj8P0hFq/eYdPR4EHx3l6jj3jNyz3pGm5ER+/RP7OvazdkB8+oWPXnn3c/ui7jH9nFs+//XXANM9O+pIbRk/ggbHTAq4H3+cpksVKDOVEoC9fcXFsF6xXP5jDjG+WxpulpPjwi4Vs3LqTvn84jGO6tg5bvC8uPlA6tMPcRatLl7324bcx5yGVPSQfe8nd/urzlvxaWhpyyxe5yxl65rFlj7X4V/r2OizktktWrqdrh6wyy/OiuMBGw78LcTTWbdrOv1/8hG079nDHXwb4rNuSv5ur73mVAwcO0iSjHkcd1opLzu4VsBRQXHyAxSvXs+LXTaXLvsxdzohLy867XfI9nbdkTcSlxmTUgFmJoRzxPzEUZX9hEaOf+SiqL3sqgsLs+YHbHyJR0p/e+1mBYPvzv4arKrc88nZExwn2hXrurcB3c9EI1NjsvyxQACrp7BCKqvLpnKW8/uF3PnfDULYhcn4MTyeHC4y7dgduFF/2ywZufeStkNv+8z/vx90fv6RxPRJ5G6MLOB/MXMjDz0/n1/Xb+PeLn7D6ty3s3F3AHY+965Muf+fe0pu3Lfm7mfHNUl6ZHHh8s/++PpNRT39YpuQWrrRTHOPzL4lgJYYIbdq2i6aN6if0GDc/+KbP++27CvjPqzOjGorA/8IRysSpuSxZuZ7uXVpx5omHU6d2jYi39ffICx+HTxTG2De/YuS1Z7Frz/6g+/Ovdlr482+sjfDBumClkc+/W8aPMTSgevsi9+cyyy6740XOOLEb3Q5tQY8uwdtSwlmwLK/06e9P5ixl/OhhFBYVu9bwvCDMPMLTZy2mTYtGAddt3R6++m7H7gIaNwze3dVbIhqEC/YVBjxHVv66mRff+waAZas3kr8zcBtQMJ/MXsq1F/UpszzYIIXPTvqywkw/aoEhQvc8+QFP/XNoQnsy+J+Ys76PfnyWh8dHfoF+62NPKWTJyvVM+Oi7sI3BibYlfzfX/Ou1qJ4c3hviobRoRHKBC8V72I4S+wuLeO/T+bz36XyuOPf4MkFtzbrIAtq9//uo9PWOXQVsyd/NzQ++SWFRMUd08h3IePGK6OujI+kmOzaO6SRvemASe/3u+tf8tpV/PfVhTPvbsauA3MWrI05/yW3jAy737k0VbVCo7KwqKUIbt+5kw5byNbqk20Y9/WFMg9R9FeMwzv4K9hWGDQoHD8beILB1+24gsuobt41/Z1aZZaOeju3COHbSV+wp2E+RV3tLifI4LIl/UACYs/CXoN1cNejgzB53PfFewEBc0ZWn7rMWGGJQjv5/rns+wAUsnIMuDOmcDD8sXcvSlev5Z4Q9htxWMpRGiWDdV0tMnrmAzdvKPpOxbnNs41wFs31X+ekqO/+n8FV66zbvcOVYgQaCTDTvUmM0bSfJVuUDQyxPm5rUKSyKr1599LNTwieKUqLmb3jpvdnc/ui7ZZa7fV/y8vuzwydKkpLupckQb/VhLLbvKigNDpOmld/u5FW+jeGT2RWjW2eyLPtlAycf2ynV2QjK/y472kZvtycRmv714rjq38MJVKrYu8/dv8Ekz+Mvf8JvG7dzzUV9mDzTd/j78lQTUeVLDNH4YemvVWJY4GcnJeap7sookUEhmHBVUBVdRfyOHThwkPk/rWVHmGq5RcvXkb9zLw94PYUdLRsrKQn2FQYfb97f82/P4oV3Z3PNhScmMEfGmIpm/DuzmPZ15Zn+s8oFht82bWfP3v10bNOUWT+sjHru5YMHD1bKHhHGmOjt3rufLfm7khoUKkyJQUQGAE8A1YFxqjrGb/3lwMNAyXyXT6rqOGfdMOAuZ/loVX3JjTwFkrcxnxH3TwTgyE7ZMY0KaYxJrF17EtOYnwgPj5/Oepd6SRVE2HaUjBF14w4MIlIdeAroB+QBc0VkcoApOieq6g1+2zYC7gZy8Ix2MM/ZNiEDqfzvjd/v9C0oGFM+RTNQXaq5OcDdDaMnRJTut43udlcOxI3G557AClVdpaqFwBtApNM29QdmqOo2JxjMAAaE2SZmbj0la4xJnJIhzk1gyfh83AgMLQHvwXzynGX+zhORhSLyloi0inJbY0wV4VbVjImdG4EhUEuIf3+zD4C2qnok8AlQ0o4QybaehCLDRSRXRHI3b45+2AZjjDGRcSMw5AGtvN5nAz4Vb6q6VVVLWpSeA46JdFuvfYxV1RxVzcnMzIwpoxWvd7QxxiSfG4FhLtBRRNqJSA3gImCydwIR8Z6pYxBQ8rjxdOB0EckQkQzgdGdZYlTAB2eMMSbZ4u6VpKrFInIDngt6dWC8qi4WkVFArqpOBm4UkUFAMbANuNzZdpuI3IsnuACMUtXyNzykMcZUIa48x6CqU4ApfstGer2+A7gjyLbjgcADprvMCgzGGBOejZVkjDHGR5UKDBVxcC5jjEm2KhUYytNk28YYU15VqcCwcWvlnprTGGPcUKUCgzHGmPAsMBhjjPFhgcEYY4wPCwzGGGN8WGAwxhjjwwKDMcYYHxYYjDHG+LDAYIwxxocFBmOMMT4sMBhjjPFhgcEYY4wPCwzGGGN8uBIYRGSAiCwTkRUicnuA9TeLyBIRWSgin4pIG691B0RkvvMz2X9bY4wxyRX3DG4iUh14CugH5AFzRWSyqi7xSvYDkKOqe0XkWuAh4EJnXYGq9og3H8YYY9zhRomhJ7BCVVepaiHwBjDYO4GqzlTVvc7bOUC2C8c1xhiTAG4EhpbAWq/3ec6yYK4Epnq9ryUiuSIyR0SGuJAfY4wxcYi7KgmQAMsCzqEpIpcAOUAfr8WtVXWdiLQHPhORH1V1ZYBthwPDAVq3bh1/ro0xxgTkRokhD2jl9T4bWOefSET6Av8ABqnq/pLlqrrO+b0K+Bw4KtBBVHWsquaoak5mZqYL2TbGGBOIG4FhLtBRRNqJSA3gIsCnd5GIHAU8iycobPJaniEiNZ3XTYDjAe9Ga2OMMUkWd1WSqhaLyA3AdKA6MF5VF4vIKCBXVScDDwP1gDdFBOBXVR0EHAY8KyIH8QSpMX69mYwxxiSZG20MqOoUYIrfspFer/sG2e4b4Ag38mCMMcYd9uSzMcYYHxYYjDHG+LDAYIwxxocFBmOMMT4sMBhjjPFhgcEYY4wPCwzGGGN8WGAwxhjjwwKDMcYYHxYYjDHG+LDAYIwxxocFBmOMMT4sMBhjjPFhgcEYY4wPCwzGGGN8WGAwxhjjw5XAICIDRGSZiKwQkdsDrK8pIhOd9d+KSFuvdXc4y5eJSH838mOMMSZ2cQcGEakOPAWcAXQFhopIV79kVwL5qnoo8BjwoLNtVzxzRHcDBgBPO/tznaomYrfGGFPpuFFi6AmsUNVVqloIvAEM9kszGHjJef0WcJp4Jn8eDLyhqvtV9RdghbM/103/2qaSNsaYSLgRGFoCa73e5znLAqZR1WJgB9A4wm0BEJHhIpIrIrmbN2+OKoOqynNvfRXVNsYYU1W5ERgkwDL/eptgaSLZ1rNQdayq5qhqTmZmZnQZFOGGP50S1TbGGFNVuREY8oBWXu+zgXXB0ohIGtAA2Bbhtq7oeWTbROzWGGMqHTcCw1ygo4i0E5EaeBqTJ/ulmQwMc16fD3ymntbgycBFTq+ldkBH4DsX8lSGBCycGGOM8ZcW7w5UtVhEbgCmA9WB8aq6WERGAbmqOhl4HnhFRFbgKSlc5Gy7WEQmAUuAYuB6VT0Qb56MMcbELu7AAKCqU4ApfstGer3eB/wxyLb3Afe5kY9QxAoMxhgTkSrz5LNYZDDGmIhUmcBgjDEmMhYYjDHG+KgygcFqkowxJjJVJjAYY4yJTJUJDNb4bIwxkakygcEYY0xkqkxgsCefjTEmMlUmMBhjjIlMlQkM1sRgjDGRqTKBwRhjTGQsMBhjjPFRZQKDdVc1xpjIVKHAkOocGGNMxVBlAoMxxpjIVJnAYFVJxhgTmbgCg4g0EpEZIrLc+Z0RIE0PEZktIotFZKGIXOi17kUR+UVE5js/PeLJjzHGmPjFW2K4HfhUVTsCnzrv/e0FLlPVbsAA4HERaei1/lZV7eH8zI8zP8YYY+IUb2AYDLzkvH4JGOKfQFV/VtXlzut1wCYgM87jRs2qkowxJjLxBoZmqroewPndNFRiEekJ1ABWei2+z6liekxEaobYdriI5IpI7ubNm+PMtjHGmGDCBgYR+UREFgX4GRzNgUQkC3gF+LOqHnQW3wF0AY4FGgG3BdteVceqao6q5mRmJr3AYYwxVUZauASq2jfYOhHZKCJZqrreufBvCpLuEOAj4C5VneO17/XOy/0i8gJwS1S5N8YY47p4q5ImA8Oc18OA9/0TiEgN4F3gZVV9029dlvNb8LRPLIozP8YYY+IUb2AYA/QTkeVAP+c9IpIjIuOcNBcAJwGXB+iW+pqI/Aj8CDQBRseZH2OMMXEKW5UUiqpuBU4LsDwXuMp5/SrwapDtT43n+MYYY9xXZZ58NsYYExkLDMYYY3xYYDDGGOPDAoMxxhgfFhiMMcb4sMBgjDHGhwUGY4wxPiwwGGOM8WGBwRhjjA8LDMYYY3xYYDDGGOPDAoMxxhgfFhiMMcb4sMBgjDHGhwUGY4wxPuIKDCLSSERmiMhy53dGkHQHvCbpmey1vJ2IfOtsP9GZ7c0YY0wKxVtiuB34VFU7Ap867wMpUNUezs8gr+UPAo852+cDV8aZH2OMMXGKNzAMBl5yXr+EZ97miDjzPJ8KvBXL9rH48zl/SOTujTGmUog3MDRT1fUAzu+mQdLVEpFcEZkjIiUX/8bAdlUtdt7nAS3jzE9IA08+MpG7N8aYSiHsnM8i8gnQPMCqf0RxnNaquk5E2gOficiPwM4A6TREPoYDwwFat24dxaGNMcZEI2xgUNW+wdaJyEYRyVLV9SKSBWwKso91zu9VIvI5cBTwNtBQRNKcUkM2sC5EPsYCYwFycnKCBhBjjDHxibcqaTIwzHk9DHjfP4GIZIhITed1E+B4YImqKjATOD/U9sYYY5Ir3sAwBugnIsuBfs57RCRHRMY5aQ4DckVkAZ5AMEZVlzjrbgNuFpEVeNocno8zP8YYY+IUtiopFFXdCpwWYHkucJXz+hvgiCDbrwJ6xpMHY4wx7rInn40xxviocoHhmK5tUp0FY4wp16pcYDitd5dUZ8EYY8q1KhcY0qpXuT/ZGGOiUuWukl3aB3pWzxhjTIkqFxjq1q7JfSOG0OvIdqnOijHGlEtxdVetqLq0b07tWunMWfhLqrNijDFRaVC/dsKPUeVKDKZyuOf6s1OdBWMiknFIHVf317xJA1f3F0iVDQy1a9mcQNE420amNcY1DevXoXO78tveWWUDQ9NG9VOdhQrFenMZ455Tenbi0NaZAdfldEv9s1b2bfdy4yWnpjoLJkIiqc6BccM1F56U6ixELKdbm7B3+Y/edgEP3nxu2H316dkZwfck7nlEW7p3zubqcvCZWGBwNG5Yl/p1a6U6G1XGGSceHlG6atUCn6KHtc/ivhEJnfDPJEGPLq183g/sk5wqy5o10jm6a3TzukRywW6SUZfs5hk+yyTAXUy1akLvHu1L33ds05TbrhrAyOsG0qhB3ZDHSMZNkQUGx3HWfTWoM0+K7CIeqf/7cz8Gndo9orTjRl0acHn16tXo0r45bz9xjZtZM0mW2ah+6Xfv3L5HJfXYN/zplKjSB7tgp6dVBzztBnVq1cAzo8DvatUo2/lTVenSvjlXnnc8px7XhZsv7xdVXhLNAoPxce1Ffcosu3jgca4e4w89OkTcZpGMrnmR6NohK9VZCOqCATk8eddQXrz/8lRnJSa3XnE640cP4+Kzj0taFWF6WjUa1K/NSTkd497XP689i8sG9+beGwcFLB3cdFnQuc4486QjuP5PJ5e7Nk8LDA5VykR6b5FUW9SrU9PNLCVcp7bNIkpXq2a668euGeAuqjzrc2wnnrjzQv5x9Zkx72NwhKWkSPXu0YH+x3fjnL49yMpsUGGrQkWk9AZgSN8eVE9CR4e/X9kfgEsH9Yr7eE0b1Wfwqd1p0bRhwPUdWmfy6G1/jOsYyWaBIUJd2jfnsdsvCJnmpQf+nKTcuKNjm6ac3LOzz7JQwdHbYe3ju4OuW7smg07pTo308AEiM8P3bmrQKe5eYCOV3SyD+nVjD/7xVld27ZBFNa870v+7vC/DLzgxos8wFuf1Ozoh+w2lYf06PHjzuQntCDLm5nMo+11pAAAV0ElEQVTodmgLwFM99L+Rf4prf3Vrhz8n2rRoHNcxki2uwCAijURkhogsd35nBEhziojM9/rZJyJDnHUvisgvXut6xJOfeERyQWyd1YjrhpatavF21zVnuZWllGjcsF5E6S4eGP/8SsOG9ObVB68IW9I6pJ7vnfCfznJnbqdeR7bjn9dG9//y70mSTL26t+ehW85j0Cndeej/zgtYbeGmk46Nv5olFu2ym9Dn2E4J23/HNr4l5UjP+UCuOPd46tSO7Jmo9q083VNr1kineeNDYj5mMs7BeEsMtwOfqmpH4FPnvQ9VnamqPVS1B3AqsBf42CvJrSXrVXV+nPlJuD45oU/YOrXcr3ZJlEAnmH+PihIN6vs+vXlYhyyG//HEuPNQvXq1qIvy6enVYzqWfztB+9aZCbvbToT+x3elXXYThg3pTYcgfeDdcv7pR5PdLPC5UBn97bK+NGt8CC2bNqSaCDVrRPY9PqtPwMkpA7rtyv5ccvZxPPC3c0hLi+0cTpZ4A8Ng4CXn9UtAuIr484Gpqro3zuO6wvtR9cM7tqRJRux3DpVlUL5qQe5C+5/QlcyM+giUlpr6n9CNR249P+5j/l+CemT07tHB531a9bJfxuZNYr9zi5Z/u0o0T5OPvG5gUi8mQ10qlYXidptLPE445lCeHvkn/vOPixh372W8/MDlrh+jSUY9zul7FG1aNHJ9326LNzA0U9X1AM7vpmHSXwRM8Ft2n4gsFJHHRCSprbf/vHYgh3dswVl9jqBX93a0adE4bP/6QMX3u68byN+GeXoeZATo0layLlLNmxySsjtZ/+BYctdYIz2NJ++6iGfuuYTTeh1Wur5p4/h7U3TtkMWovw7iH1efGfS5hVCCtXdkNw/cGOitUYO6XH3BSRzZKZsjOrUMmi5UrU12s4yICvdtWjQufUBq0CndufycP0SwlUekbT+BxNselCiXDe6dlON4l3x6dW8fIqVHg/q1SUurTovM2MYkSi/npYFIhP0WisgnIrIowM/gaA4kIlnAEcB0r8V3AF2AY4FGwG0hth8uIrkikrt58+ZoDh1UmxaN+NcNg7ji3ONLL/hXnX8CN116mk+6Pw44pvR19erVytxVH9k5u/RuLlC3sxOOPjSqfD1++4VUq5acuuzqAY4z4ZGrOKx9Fsd0bcPfr+pfujwtrXqZwFG3ds2oHxTyJyJ0O7QFR3dtzZ3Dzyhd7v06lHDtPuGcfnxX7r5+IId3DB4YStT2q08ed+9lPHHnhYwN8ryFNxFh9I2DePKuoQwbEt1FMY64QK/usZdmI+2q/LfL+kb0xG+iHe/3XTvqsFb8669nc/tfBnDhGTlRVX+2yortzj4trTrXDz2ZDq0y+VuIrqqhBCu5g6fTSKKFDQyq2ldVDw/w8z6w0bngl1z4N4XY1QXAu6pa5LXv9eqxH3gBCFp+VdWxqpqjqjmZmYmtX/UvFVzQ/xif93dF2WAZrfT06gw57fd2+ERWIVx4Rk7pSVhyEaiRnsboEYO58+ozaBmkC563O4efweN3XOhKfnp0yebu6wYy8rqBEQecFk0blum5FIgbpZuWTRvSq3t7BE91S0l1ZLinVUtUq1aNrBjvRGN1eMcWMW97br/IHjpr1qTsZ9vziLYxHzdWV1/ge+G/bHBvGtavw7GHt+WCATlJey7m1F5deOiW8zjhmOhuCoNp1KAuGYfUoUOrTC48I8eVfYYSb33FZGAYMMb5/X6ItEPxlBBKiUiWqq4Xz5V4CLAozvy4on2rJqWvhbLDMtRIQlFx8Knd2VtQSPGBA2QcUpfXPvw27DaDTunO5JkLojpO44b1eOTvf2T95u0xD94lIrQK0mhdu1YNCvYVRrWvIztn+yxr36oJK9d6SonBejA9c8/FTJqWy8SpuaXLTj62M53aNGPMuGnUrV2TS84+jk9mL404L8HcesXp7CnYH1E3RfCcQ5cGqTY5pF5tdu4uiDtPoQTrX59ot101gKv++TL5O5PTpHjfiCER/08icWjrpnzrzNmS6k4Kz426FFVNeE+0EvG2MYwB+onIcqCf8x4RyRGRcSWJRKQt0Ar4wm/710TkR+BHoAkwOs78uKJF04b85fwTOaZrGx64+ZyU5KFGehrDhvTmyvNOoG6E3eGibdRq1LBu6Xa9urd3vWTS68h2/P2K0+Pez6WDepHdLIOG9evwzxDdgRvU870bbN7kEI7u2prn772MsfdcEtcDYJ3a+g6eFs0F6IX7Lw/a0Drqr4Po2/uwsM84xNLGUKdWDUZeN5Aa6WlB75TfevzqqPcbSK2agc/Rk+Podjri0sifZWiX3cT1aXsHnXIkR3RqSWZGfUb9NcnzfwQIAMkKChBniUFVtwKnBVieC1zl9X41UKYCV1XL7XCmA07sxoATu7m2v26HtmDxinUxbdvn2E68PHkO+/YXhU8coRaZDTgzwoHsYlGnVg1uvbI/m7ftintfdWvX5PE7LuDAgYMxBa94AsKxh7ele5fsoCUib+1bZbJqbdn2r1DHb9U8g2sv6sPSletL707dct3Qk+nulL7uvm4gr33wHRu37iRvY35pmngvNgIc060NrZpnsG3HnjLrz+9/DFt37GHf/iK++3F1VPs+KacTXdpnce2/XvNZ3rB+HUZceir/evrDOHIeXlpade65/uyk3qmXFxWnE3cFd+Mlp/Lie7Np0rAuh3dqySPjP6Zxw7rcefWZ3HjfGyG3rVUznYduOY8Vazbx3qfz+XX9trjy0uvIdtxyxekpOdljfaJVRMIGhcZxdDcO5va/DIg47d+vOJ1P5vxE++wmPPT89PAbJFirrN+DWZsWjbnz6jP4et4KHnv5k7j2e9yR7fhh6VqG//FEcg5vU1q916hBXS45+zi+mreitB68Vs10RjidOc4b8UzUx2raqD7padUpKj5QumzcvZcm9dytakEBLDAkTZOMetzy59/7648fPYxaNdMi7p7ZsmlDWjZtyNSvgjfD1KyRzu1/GcCY56b5LP/f3Rf73HXVrVMzZSd7Ip9oPaZra7p3zmbJyvUBBwMMJ96PJLNRfYaeeSwA3Ttns2BZXsSDtGW6NIjaqL8OYsJHczmmW+uEPaD29yv7U1x8IGCgPqfvUZwTwSipjRtG1lgfSCov1GeeeDjLftkAJPZcTjULDCni/Rh9drMMn+J9NM7vfwxvTZ9Hs8aHcNyRbalWrRoP/d95/P3fb5emqenXcNY+O7G9ulJFRBh53UAKi4pT3lh41zVnsnZDPq0j7PLYJKMeFw88jq/mLWfoWT15cNy08BsF0O3QFoweEVVP8qh0cIZ1SPbDdi+/PxvwjCRb4oIBOUya5ulsEKxbrdvnwfFHd2DTtl3s2FXA+f2TP5ZUslhgiIHbdyxZmQ1KA0O0w0NcdEYOf+jRnqzMBqWlj0DDJdw3YgiPv/wprbIy6PeHw8qsr0xCXQxyurUhd/EaIPrnS6JRrVq1qAdOO7ffUUG7h8bzgJuPclIrEs136MwTD2d/YREHDipDTvu9EX/Iad2pW7sGh9SrRY8uv/dkK+mdd9RhrVx/sl1EIu7CG4+bLjuNR1+cAUTXCO8WCwzlwF/+eAJLV61nf2ExI68bGNW2IhLRBahL++b87+4/Vcn6Um/XDu3D9K+XcGjrTJrFMZCZSZ709Oo+JYUSNWukMzDAsCLDhvTmrD5HxFVdlWq9u7fjb8P6cvDgQY4/KnE3MMFYYEiAenVqsnvv/ojTN25Yj+dGXUph0YGwI41ePPA47nnqA8D3iexIpCIoeI9HFenAZInUsH6doA8IpXLk1GSpKjcG8Yx7Vh5Uq1YtoSXacCwwJMB5px/NS+/NjmqbGulpEdWHHt6xBTdf3o/tO/fSt3eXWLOYEL17dGD2/JUAnNzT0zCXllad+0YMYfb8VZzaq3OozU0Ih7ZO/DAIyVQVgnBFZoEhAWol8M5YRDj+qA7hE6bAX84/obS3ytAzfx/dpEv75q4/fFSVHFKvdrmZ4jQetWqmlz6Lk+xhQUx0LDDEoIqUxqPWoH7tqPr9m8jEO0hhtMKNMByrkdeexd1PfkB6WnWujXPgQ5NYFhgSwHvQskgGdzPlw8k9O/mMSZWsYaHLk0duPZ922U18lvXo0or5P60F4MRjYp/VrXO75oy79zLS06qVi/YmE5wFhgRo0bQhN15yKj8u/81nlFRTvjVqUJfRNw5mxa+bOblnp7iG0qioAnXvvG5oH8a/PYsG9etwRpzDxITrXGHKBwsMCdLn2E7l5slIxaU+8FXAYR2yOKxD+ZzYJlUaN6zHrVf2D5/QVBrxjq5qyqkjO3ke+Gmd1ajMqKOm/Dvfaw6QP/aPrltyPFL9xLgpH+wsqKRuuaIf3y/+lSM7Z1eZvuuVyXn9jqJZo/pkZTZI+LzU940YwozZSzn52E5RP3lvKicLDDGoCBfaurVrcmKEA7iZ8qdGehqn9nL/OZVAp651Jzb+7PbAGGOMj7gCg4j8UUQWi8hBEQk6EamIDBCRZSKyQkRu91reTkS+FZHlIjJRRCKbqswYY0zCxFtiWAScC3wZLIGIVAeeAs4AugJDRaSrs/pB4DFV7QjkA1fGmR9jjDFxiiswqOpSVV0WJllPYIWqrlLVQuANYLB4KupPBd5y0r0EDIknP8lSq6Y9nGMqpuoRTgxlqrZknCUtgbVe7/OcZY2B7apa7Le83Gud1ai0O+h5/SrvZB2m8jmma+vSEW8r+7wcJnZheyWJyCdAoC4L/1DV9yM4RqAuPBpiebB8DAeGA7RundyxYwIZed1ZbNuxh8YNK/bwvqZqSUurzsO3ns/yNZs4qkurVGfHlFNhA4Oq9o3zGHmA9xmYDawDtgANRSTNKTWULA+Wj7HAWICcnJyUP8orIhYUTIWUcUgdeh7RNtXZMOVYMqqS5gIdnR5INYCLgMnqmatwJnC+k24YEEkJxBhjTALF2131HBHJA3oDH4nIdGd5CxGZAuCUBm4ApgNLgUmqutjZxW3AzSKyAk+bw/Px5McYY0z8xLVJxpMoJydHc3NzU50NY4ypUERknqoGfeashPVdM8YY48MCgzHGGB8WGIwxxviwwGCMMcZHhWx8FpHNwJoYN2+C5xmK8sbyFR3LV3QsX9GprPlqo6qZ4RJVyMAQDxHJjaRVPtksX9GxfEXH8hWdqp4vq0oyxhjjwwKDMcYYH1UxMIxNdQaCsHxFx/IVHctXdKp0vqpcG4MxxpjQqmKJwRhjTAiVNjAEm2faa31NZ57pFc68022TkKdWIjJTRJY6c2WPCJDmZBHZISLznZ+Ric6Xc9zVIvKjc8wyA1GJx3+cz2uhiCR8hiIR6ez1OcwXkZ0icpNfmqR8XiIyXkQ2icgir2WNRGSGM2f5DBHJCLLtMCfNchEZloR8PSwiPzn/p3dFpGGQbUP+zxOQr3tE5Dev/9WZQbYN+d1NQL4meuVptYjMD7JtIj+vgNeGlJ1jqlrpfoDqwEqgPVADWAB09UtzHfCM8/oiYGIS8pUFHO28rg/8HCBfJwMfpuAzWw00CbH+TGAqngmWegHfpuB/ugFPP+ykf17AScDRwCKvZQ8BtzuvbwceDLBdI2CV8zvDeZ2R4HydDqQ5rx8MlK9I/ucJyNc9wC0R/J9Dfnfdzpff+n8DI1PweQW8NqTqHKusJYaA80z7pRmMZ55p8Mw7fZqIBJpVzjWqul5Vv3de78IzDHmFmM4Uz+f1snrMwTPJUlYSj38asFJVY32wMS6q+iWwzW+x9zkUbM7y/sAMVd2mqvnADGBAIvOlqh/r71PmzsEzCVZSBfm8IhHJdzch+XK+/xcAE9w6XqRCXBtSco5V1sAQbJ7pgGmcL9EOPHNCJIVTdXUU8G2A1b1FZIGITBWRbknKkgIfi8g88Uyj6i+SzzSRLiL4FzYVnxdAM1VdD54vNtA0QJpUf25X4CnpBRLuf54INzhVXOODVIuk8vM6EdioqsuDrE/K5+V3bUjJOVZZA0Mk80lHNee0m0SkHvA2cJOq7vRb/T2e6pLuwH+B95KRJ+B4VT0aOAO4XkRO8lufys+rBjAIeDPA6lR9XpFK5ef2D6AYeC1IknD/c7f9D+gA9ADW46m28ZeyzwsYSujSQsI/rzDXhqCbBVgW12dWWQNDsHmmA6YRkTSgAbEVfaMiIul4/vGvqeo7/utVdaeq7nZeTwHSRaRJovOlquuc35uAd/EU6b1F8pkmyhnA96q60X9Fqj4vx8aS6jTn96YAaVLyuTkNkAOBi9WpiPYXwf/cVaq6UVUPqOpB4Lkgx0vV55UGnAtMDJYm0Z9XkGtDSs6xyhoYAs4z7ZdmMp55psEz7/Rnwb5AbnHqMJ8Hlqrqo0HSNC9p6xCRnnj+R1sTnK+6IlK/5DWexstFfskmA5eJRy9gR0kRNwmC3sml4vPy4n0OBZuzfDpwuohkOFUnpzvLEkZEBuCZNneQqu4NkiaS/7nb+fJukzonyPEi+e4mQl/gJ1XNC7Qy0Z9XiGtDas6xRLSwl4cfPL1ofsbTw+EfzrJReL4sALXwVE2sAL4D2ichTyfgKeItBOY7P2cC1wDXOGluABbj6Y0xB/hDEvLV3jneAufYJZ+Xd74EeMr5PH8EcpL0f6yD50LfwGtZ0j8vPIFpPVCE5w7tSjxtUp8Cy53fjZy0OcA4r22vcM6zFcCfk5CvFXjqnEvOsZLedy2AKaH+5wnO1yvOubMQzwUvyz9fzvsy391E5stZ/mLJOeWVNpmfV7BrQ0rOMXvy2RhjjI/KWpVkjDEmRhYYjDHG+LDAYIwxxocFBmOMMT4sMBhjjPFhgcEYY4wPCwymShORxl5DLm/wGxb6mwQd8ygRGRdifaaITEvEsY2JRFqqM2BMKqnqVjxj9yAi9wC7VfWRBB/2TmB0iDxtFpH1InK8qs5KcF6MKcNKDMYEISK7nd8ni8gXIjJJRH4WkTEicrGIfOdM3NLBSZcpIm+LyFzn5/gA+6wPHKmqC5z3fbxKKD+UDLuAZzDAi5P0pxrjwwKDMZHpDowAjgAuBTqpak9gHPBXJ80TwGOqeixwnrPOXw6+Y+zcAlyvqj3wDPtc4CzPdd4bk3RWlWRMZOaqM2igiKwEPnaW/wic4rzuC3T1mu/pEBGpr56JV0pkAZu93s8CHhWR14B39PdB3DbhGavHmKSzwGBMZPZ7vT7o9f4gv3+PqgG9VbWA4ArwDOAIgKqOEZGP8AyYNkdE+qrqT06aUPsxJmGsKskY93yMZ7RXAESkR4A0S4FDvdJ0UNUfVfVBPNVHXZxVnUjwMNjGBGOBwRj33AjkOFNXLsEzPLgPpzTQwKuR+SYRWSQiC/CUEEqm4TwF+CgZmTbGnw27bUySicjfgF2qGupZhi+BweqZ3N2YpLISgzHJ9z982yx8iEgm8KgFBZMqVmIwxhjjw0oMxhhjfFhgMMYY48MCgzHGGB8WGIwxxviwwGCMMcbH/wPTJKDZXTpMe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data:image/png;base64,iVBORw0KGgoAAAANSUhEUgAAAYYAAAEKCAYAAAAW8vJGAAAABHNCSVQICAgIfAhkiAAAAAlwSFlzAAALEgAACxIB0t1+/AAAADl0RVh0U29mdHdhcmUAbWF0cGxvdGxpYiB2ZXJzaW9uIDIuMS4xLCBodHRwOi8vbWF0cGxvdGxpYi5vcmcvAOZPmwAAIABJREFUeJzt3Xd8FGX+wPHPFxI6QoAAgdClCCqoEeEsWEBQEbCcylnw1MN64vnTs5yHHqJiOcudeoqIXQQ7KkVUbAhKUECKSBEk0iH0QBL4/v7YSdzdbN/Z3ZTv+/XKK7szz8w82czOd54yzyOqijHGGFOiWqozYIwxpnyxwGCMMcaHBQZjjDE+LDAYY4zxYYHBGGOMDwsMxhhjfFhgMMYY48MCgzHGGB8WGIwxxvhIS3UGYtGkSRNt27ZtqrNhjDEVyrx587aoama4dBUyMLRt25bc3NxUZ8MYYyoUEVkTSTqrSjLGGOPDAoMxxhgfFhiMMcb4qJBtDMYYU9UVFRWRl5fHvn37yqyrVasW2dnZpKenx7RvCwzGGFMB5eXlUb9+fdq2bYuIlC5XVbZu3UpeXh7t2rWLad+uVCWJyHgR2SQii4KsFxH5j4isEJGFInK017phIrLc+RnmRn6MMaay27dvH40bN/YJCgAiQuPGjQOWJCLlVhvDi8CAEOvPADo6P8OB/wGISCPgbuA4oCdwt4hkuJQnU07s21/Epm27Up0NYyod/6AQbnmkXAkMqvolsC1EksHAy+oxB2goIllAf2CGqm5T1XxgBqEDjKlgdu/dz9X3vMp1/3qNr79fkersGGMikKxeSS2BtV7v85xlwZaXISLDRSRXRHI3b96csIwad02cOpfde/ejwGMvfZLq7BhjIpCswBCoXKMhlpddqDpWVXNUNSczM+wT3aacyN9ZkOosGFNpqQa8XAZdHqlkBYY8oJXX+2xgXYjlxhhjQqhVqxZbt24tEwRKeiXVqlUr5n0nq7vqZOAGEXkDT0PzDlVdLyLTgfu9GpxPB+5IUp6MMabCys7OJi8vj0BV6yXPMcTKlcAgIhOAk4EmIpKHp6dROoCqPgNMAc4EVgB7gT8767aJyL3AXGdXo1Q1VCO2McYYID09PebnFMJxJTCo6tAw6xW4Psi68cB4N/JhjDEmfjZWkjHGGB8WGKqA/YVFqc6CMaYCscBQiakq9/7vIy6740U+nbM01dkxxlQQFhgqsYU//8b8n9ZSXHyApyd8kfTjv/TebGbPX5n04xpj4mOBoRLbvnNvyo69Zt02Js9ckLLjG2NiZ4HBJMTGrTtTnQUThQ1bdvL6h9/x06oNIdPNWbCKN6fPY9ee2EfuNOWfzcdgjOGBsVPJ25jP2zO+57WHrqRWzbITvKxZt5WHx38MwLpN2xlx6WnJzqZJEisxGGPI25hf+nrNuq0B00z/eknp6y9zlyc8TyZ1LDAYUwmpKm99/D3j3vqanbttIEMTHatKMqYS+mreciZ89B3gmRPjpssir/b56MtFLFm5nrP6HEGNdLtEVEVWYjCmEprmVe3z1bzoqn1mfb+CVz/4lg8+X+h2tkwFYYEhCX7btJ2iogOpzoYxUXn9w+9c3Z+qsmLNJoqL7bsQreLiA3z9/QoWLstLyvGsnJhgb06fxxtT5tIiswFP3Hkh1apZLDZV05Ovf87n3y2jc7vm3H/TEFf2OWlaLh/PWsIFA3I4/fiuruyzPPrs22U8O+lLAB68+VwObdM0ocezq1SCvTHFM6L4us07+Hbh6tRmpgpauyGfu5+czNhJX8U9q5WJz+ffLQNg2S8b2LRtV9z721Own4lTc8nfubf0ollZef99z775VcKPZyWGJNq33wazS7b7n53Cpm27WLR8HV3aN+OknE6pzpIBV6qTCvbZ9ylRXCkxiMgAEVkmIitE5PYA6x8TkfnOz88ist1r3QGvdZPdyI8xJbzvTBcs+y2FOTGm4oi7xCAi1YGngH545nCeKyKTVbW0W4Sq/s0r/V+Bo7x2UaCqPeLNR0WwYetOfl69kY5tmiIiFBYV8/5nCxARBp/SnfT06qnOoqnEDh48yNoN+bTOaoSIpDo7phxzo8TQE1ihqqtUtRB4AxgcIv1QYIILx61w3po+jzsee7f0qdEPPl/IG1PmMuGj75j29eIU585Udg88N42bH3yTx1/5NNVZMXFIRkh3IzC0BNZ6vc9zlpUhIm2AdsBnXotriUiuiMwREXe6KpRz/3n1MyZMmevTHfCVD+akMEemsttbUMj3S34F4Ot5K2LaR1UrZGzJ382Y56bxzMQvqlwXWzcCQ6DTJVj3j4uAt1TV+1Nurao5wJ+Ax0WkQ8CDiAx3Akju5s2b48txOfDW9HlJP+ab0+clvGfOvv1FrjeyHzhwkNnzV7FoeeLbCAqLitlTsD/hx0m2AwcPxr2P8jZi7o8/J/Z8+O9rnzF30WpmfLOUqV9VrRK9G4EhD2jl9T4bWBck7UX4VSOp6jrn9yrgc3zbH7zTjVXVHFXNyczMjDfPVdIbU+YyZ8EvCdv/2g35XDXyFa4a+QprN2xzbb+fz13GIy98zN1PfsDKXxN3U7Alfzd/GfkKV/3zFX5evRGAXXv2WTdXxw9L14ZPlERPvj4zoftftPz3y9isH2IrZUVLVdmwZWfKzzk3AsNcoKOItBORGngu/mV6F4lIZyADmO21LENEajqvmwDHA0v8t60o9hYUcvuj73D+iGcSfjcTq0de+Jj3P4t9Ap2Z3y7jpgcmMvWrRWXWPfriDAr2FVKwr9DVp2a9Z597asLnMe8nXFXI2ElfsXvvfgqLirnnqQ/5YOZC/nzni9zz1Ac+X9T8nXv5dM5Stu3YE3NeQnHjohDub523eA1jnptG7uI1MR/DrZLh9l2J/Twrkv++NpPr732df7/4SUrzEXdgUNVi4AZgOrAUmKSqi0VklIgM8ko6FHhDfc/6w4BcEVkAzATGePdmqmjGvzuL5Ws2ocA9T32Q0GN5fym379rLvMVrIq4Hffn92fy2aXv4hAE8+fpM1m7IZ9xbX5cZ5uPX9e6VElLht02/Dz29v7CIF9/7BsVz57jUawKbB8ZO5ekJXzDmuWk+26sqazfkc+BAbNU2qspjL3/C8LtfjeuCHcjGLb7VQPePncrcRat5YOzUkIGosKg46Lrps9z5qj70/Mc8PeEL7ns2dF6qgi/m/gzA7PkrU9qu4coDbqo6BZjit2yk3/t7Amz3DXCEG3mIx+IV6/js22WcelxnunbIYt/+ImrXqsGMb5awZOV6zjv9aLKbZQTc9vslvzJ20lcc0aklM79d5rMu3GxY0Zry5Y98u/CX0iLu4R1bcMdfzuDKu14GiGqogbwN+bRs2jCu/BQWF5fbLrbrN+/goy9+jGqbPQWFQdft3vt7u8PKtZtLf6tqadfP59+exdSvFsU85MMPS9eWNgw/MHYqbz9xTUTbbduxh982bufwji1K8+J/7j3ywoyg24e6GI/872TG3HxuwHXeQWPZLxt4/aPv6N65FX17d2Hhst/o3iWb+nVrhc3/sl88eV392xb2FxYHnCQoEtO/Xkz/E7rFtK3xZU8+4zn5wfPIftcOWSxbvZHTenXhY+eOaOnKDTxzz8UBt73vWU88/Ozbn8qs+8cT77mWx59Xb+T5t2f5LFu0fB0X//350vclXzC3HDx4kGrVqjHz22X8tjGfs0/p7rN+0tR5dGzblBOOPtTV44YS6R3lA2OnRlUqUtWYpqv0fh6gpHpt2S8bWLshn1bNy95M7NxdwJ6CQrIyG5RZty6GUlzBvkJuvH8iBfsKuWBADheekRMw3eb82IagWL5mE1vyd9Mko17QNPv2F3Hn455zfdHydUyclktx8QEOa5/F6BGheq6XFU/Pp7FvfmWBwSUWGPwsWbkeoDQoQOxfKjflLnK3aiHUA06qyr9f/IQFP63llOM6l955r/erjvjwi4XwBTRvfEjCB/WK1NoN+Tw94fOAQUH8OtAVFR0oLfGEa9QuKj7A/J/W0jHCvzNQNcCW/N1cP3oCxcUHuO2qAfQ8om3pusKi4pgC07SvF1Owz1PSmTQtN2hgiMfBIMG45Bx6cNx0n+Ulf/vSVevD7jtQO0XJ+fdL3mauG3oy3Q5tEW2WK7VkPJxogSFGM75ZwrzFv7q+3wMHDvLDT2tp2bRhwLtKt4x/e5bPhcnbouXrmD1/JYBPdcycBasCpp/y1SJubHNqRMd9+f3ZHDyo9Orens7tmoU8yX9atYGno2xsvu+ZKREF8tc//I73PpvPmScezuXn/CHoxa/EU69/zv7Coriq38a99XXpRfPBcdNKq4p27i5gxAOTYppprSgJ9dDhSmkLf45+KOiSPT75+udl1n2Zu7z0/Bv538m8/vCVvPTeHIqKD3D5Ob2pW7tmyH3v2rOP9z+dT6d2zTn28DaICKrK90t+JX/nXtpnN6FddpNy//T36GenUFx8kBGXRvbdcpMFhhhs2raLZyYmZjTHt2d8z8SpuaSlVWfcqEsjqqP1tmNXAQ3q1w6bbnP+rtKqIn+btiWuv3pJj6gPPl/IyOsG0r1zdtC0wariDhw4yC95W2jfqklp/guLirn+3gkR92x5e8b3pfm4eOBxYdPvL/Tc2UZaPRXoTnj7rr0B074y+dsqO/1mSQDwtmrtFp/378z4gemzPM8RpKVV4+oLTgq5zxtGTyhtEyopmS37ZSP3j51amiZUtZublq/ZyM+rN9Hn2E7Uq1M2oJV0T23e5JAygaqkZ2Oiu+UGYsNux2D1b4EnS3fDxKm5gKc4/t6n86Pefu2Gbezeu58X3vmGN1PwEF00Rj39IS+8803UPVHGjJvGbY++w0PPf1y67MPPf4y5u+NBjf/hL393/ef9iNJt27EnYPtUrFTV9Ql2gvWyiueGe826yL9DH335e9foj8P0hFq/eYdPR4EHx3l6jj3jNyz3pGm5ER+/RP7OvazdkB8+oWPXnn3c/ui7jH9nFs+//XXANM9O+pIbRk/ggbHTAq4H3+cpksVKDOVEoC9fcXFsF6xXP5jDjG+WxpulpPjwi4Vs3LqTvn84jGO6tg5bvC8uPlA6tMPcRatLl7324bcx5yGVPSQfe8nd/urzlvxaWhpyyxe5yxl65rFlj7X4V/r2OizktktWrqdrh6wyy/OiuMBGw78LcTTWbdrOv1/8hG079nDHXwb4rNuSv5ur73mVAwcO0iSjHkcd1opLzu4VsBRQXHyAxSvXs+LXTaXLvsxdzohLy867XfI9nbdkTcSlxmTUgFmJoRzxPzEUZX9hEaOf+SiqL3sqgsLs+YHbHyJR0p/e+1mBYPvzv4arKrc88nZExwn2hXrurcB3c9EI1NjsvyxQACrp7BCKqvLpnKW8/uF3PnfDULYhcn4MTyeHC4y7dgduFF/2ywZufeStkNv+8z/vx90fv6RxPRJ5G6MLOB/MXMjDz0/n1/Xb+PeLn7D6ty3s3F3AHY+965Muf+fe0pu3Lfm7mfHNUl6ZHHh8s/++PpNRT39YpuQWrrRTHOPzL4lgJYYIbdq2i6aN6if0GDc/+KbP++27CvjPqzOjGorA/8IRysSpuSxZuZ7uXVpx5omHU6d2jYi39ffICx+HTxTG2De/YuS1Z7Frz/6g+/Ovdlr482+sjfDBumClkc+/W8aPMTSgevsi9+cyyy6740XOOLEb3Q5tQY8uwdtSwlmwLK/06e9P5ixl/OhhFBYVu9bwvCDMPMLTZy2mTYtGAddt3R6++m7H7gIaNwze3dVbIhqEC/YVBjxHVv66mRff+waAZas3kr8zcBtQMJ/MXsq1F/UpszzYIIXPTvqywkw/aoEhQvc8+QFP/XNoQnsy+J+Ys76PfnyWh8dHfoF+62NPKWTJyvVM+Oi7sI3BibYlfzfX/Ou1qJ4c3hviobRoRHKBC8V72I4S+wuLeO/T+bz36XyuOPf4MkFtzbrIAtq9//uo9PWOXQVsyd/NzQ++SWFRMUd08h3IePGK6OujI+kmOzaO6SRvemASe/3u+tf8tpV/PfVhTPvbsauA3MWrI05/yW3jAy737k0VbVCo7KwqKUIbt+5kw5byNbqk20Y9/WFMg9R9FeMwzv4K9hWGDQoHD8beILB1+24gsuobt41/Z1aZZaOeju3COHbSV+wp2E+RV3tLifI4LIl/UACYs/CXoN1cNejgzB53PfFewEBc0ZWn7rMWGGJQjv5/rns+wAUsnIMuDOmcDD8sXcvSlev5Z4Q9htxWMpRGiWDdV0tMnrmAzdvKPpOxbnNs41wFs31X+ekqO/+n8FV66zbvcOVYgQaCTDTvUmM0bSfJVuUDQyxPm5rUKSyKr1599LNTwieKUqLmb3jpvdnc/ui7ZZa7fV/y8vuzwydKkpLupckQb/VhLLbvKigNDpOmld/u5FW+jeGT2RWjW2eyLPtlAycf2ynV2QjK/y472kZvtycRmv714rjq38MJVKrYu8/dv8Ekz+Mvf8JvG7dzzUV9mDzTd/j78lQTUeVLDNH4YemvVWJY4GcnJeap7sookUEhmHBVUBVdRfyOHThwkPk/rWVHmGq5RcvXkb9zLw94PYUdLRsrKQn2FQYfb97f82/P4oV3Z3PNhScmMEfGmIpm/DuzmPZ15Zn+s8oFht82bWfP3v10bNOUWT+sjHru5YMHD1bKHhHGmOjt3rufLfm7khoUKkyJQUQGAE8A1YFxqjrGb/3lwMNAyXyXT6rqOGfdMOAuZ/loVX3JjTwFkrcxnxH3TwTgyE7ZMY0KaYxJrF17EtOYnwgPj5/Oepd6SRVE2HaUjBF14w4MIlIdeAroB+QBc0VkcoApOieq6g1+2zYC7gZy8Ix2MM/ZNiEDqfzvjd/v9C0oGFM+RTNQXaq5OcDdDaMnRJTut43udlcOxI3G557AClVdpaqFwBtApNM29QdmqOo2JxjMAAaE2SZmbj0la4xJnJIhzk1gyfh83AgMLQHvwXzynGX+zhORhSLyloi0inJbY0wV4VbVjImdG4EhUEuIf3+zD4C2qnok8AlQ0o4QybaehCLDRSRXRHI3b45+2AZjjDGRcSMw5AGtvN5nAz4Vb6q6VVVLWpSeA46JdFuvfYxV1RxVzcnMzIwpoxWvd7QxxiSfG4FhLtBRRNqJSA3gImCydwIR8Z6pYxBQ8rjxdOB0EckQkQzgdGdZYlTAB2eMMSbZ4u6VpKrFInIDngt6dWC8qi4WkVFArqpOBm4UkUFAMbANuNzZdpuI3IsnuACMUtXyNzykMcZUIa48x6CqU4ApfstGer2+A7gjyLbjgcADprvMCgzGGBOejZVkjDHGR5UKDBVxcC5jjEm2KhUYytNk28YYU15VqcCwcWvlnprTGGPcUKUCgzHGmPAsMBhjjPFhgcEYY4wPCwzGGGN8WGAwxhjjwwKDMcYYHxYYjDHG+LDAYIwxxocFBmOMMT4sMBhjjPFhgcEYY4wPCwzGGGN8uBIYRGSAiCwTkRUicnuA9TeLyBIRWSgin4pIG691B0RkvvMz2X9bY4wxyRX3DG4iUh14CugH5AFzRWSyqi7xSvYDkKOqe0XkWuAh4EJnXYGq9og3H8YYY9zhRomhJ7BCVVepaiHwBjDYO4GqzlTVvc7bOUC2C8c1xhiTAG4EhpbAWq/3ec6yYK4Epnq9ryUiuSIyR0SGuJAfY4wxcYi7KgmQAMsCzqEpIpcAOUAfr8WtVXWdiLQHPhORH1V1ZYBthwPDAVq3bh1/ro0xxgTkRokhD2jl9T4bWOefSET6Av8ABqnq/pLlqrrO+b0K+Bw4KtBBVHWsquaoak5mZqYL2TbGGBOIG4FhLtBRRNqJSA3gIsCnd5GIHAU8iycobPJaniEiNZ3XTYDjAe9Ga2OMMUkWd1WSqhaLyA3AdKA6MF5VF4vIKCBXVScDDwP1gDdFBOBXVR0EHAY8KyIH8QSpMX69mYwxxiSZG20MqOoUYIrfspFer/sG2e4b4Ag38mCMMcYd9uSzMcYYHxYYjDHG+LDAYIwxxocFBmOMMT4sMBhjjPFhgcEYY4wPCwzGGGN8WGAwxhjjwwKDMcYYHxYYjDHG+LDAYIwxxocFBmOMMT4sMBhjjPFhgcEYY4wPCwzGGGN8WGAwxhjjw5XAICIDRGSZiKwQkdsDrK8pIhOd9d+KSFuvdXc4y5eJSH838mOMMSZ2cQcGEakOPAWcAXQFhopIV79kVwL5qnoo8BjwoLNtVzxzRHcDBgBPO/tznaomYrfGGFPpuFFi6AmsUNVVqloIvAEM9kszGHjJef0WcJp4Jn8eDLyhqvtV9RdghbM/103/2qaSNsaYSLgRGFoCa73e5znLAqZR1WJgB9A4wm0BEJHhIpIrIrmbN2+OKoOqynNvfRXVNsYYU1W5ERgkwDL/eptgaSLZ1rNQdayq5qhqTmZmZnQZFOGGP50S1TbGGFNVuREY8oBWXu+zgXXB0ohIGtAA2Bbhtq7oeWTbROzWGGMqHTcCw1ygo4i0E5EaeBqTJ/ulmQwMc16fD3ymntbgycBFTq+ldkBH4DsX8lSGBCycGGOM8ZcW7w5UtVhEbgCmA9WB8aq6WERGAbmqOhl4HnhFRFbgKSlc5Gy7WEQmAUuAYuB6VT0Qb56MMcbELu7AAKCqU4ApfstGer3eB/wxyLb3Afe5kY9QxAoMxhgTkSrz5LNYZDDGmIhUmcBgjDEmMhYYjDHG+KgygcFqkowxJjJVJjAYY4yJTJUJDNb4bIwxkakygcEYY0xkqkxgsCefjTEmMlUmMBhjjIlMlQkM1sRgjDGRqTKBwRhjTGQsMBhjjPFRZQKDdVc1xpjIVKHAkOocGGNMxVBlAoMxxpjIVJnAYFVJxhgTmbgCg4g0EpEZIrLc+Z0RIE0PEZktIotFZKGIXOi17kUR+UVE5js/PeLJjzHGmPjFW2K4HfhUVTsCnzrv/e0FLlPVbsAA4HERaei1/lZV7eH8zI8zP8YYY+IUb2AYDLzkvH4JGOKfQFV/VtXlzut1wCYgM87jRs2qkowxJjLxBoZmqroewPndNFRiEekJ1ABWei2+z6liekxEaobYdriI5IpI7ubNm+PMtjHGmGDCBgYR+UREFgX4GRzNgUQkC3gF+LOqHnQW3wF0AY4FGgG3BdteVceqao6q5mRmJr3AYYwxVUZauASq2jfYOhHZKCJZqrreufBvCpLuEOAj4C5VneO17/XOy/0i8gJwS1S5N8YY47p4q5ImA8Oc18OA9/0TiEgN4F3gZVV9029dlvNb8LRPLIozP8YYY+IUb2AYA/QTkeVAP+c9IpIjIuOcNBcAJwGXB+iW+pqI/Aj8CDQBRseZH2OMMXEKW5UUiqpuBU4LsDwXuMp5/SrwapDtT43n+MYYY9xXZZ58NsYYExkLDMYYY3xYYDDGGOPDAoMxxhgfFhiMMcb4sMBgjDHGhwUGY4wxPiwwGGOM8WGBwRhjjA8LDMYYY3xYYDDGGOPDAoMxxhgfFhiMMcb4sMBgjDHGhwUGY4wxPuIKDCLSSERmiMhy53dGkHQHvCbpmey1vJ2IfOtsP9GZ7c0YY0wKxVtiuB34VFU7Ap867wMpUNUezs8gr+UPAo852+cDV8aZH2OMMXGKNzAMBl5yXr+EZ97miDjzPJ8KvBXL9rH48zl/SOTujTGmUog3MDRT1fUAzu+mQdLVEpFcEZkjIiUX/8bAdlUtdt7nAS3jzE9IA08+MpG7N8aYSiHsnM8i8gnQPMCqf0RxnNaquk5E2gOficiPwM4A6TREPoYDwwFat24dxaGNMcZEI2xgUNW+wdaJyEYRyVLV9SKSBWwKso91zu9VIvI5cBTwNtBQRNKcUkM2sC5EPsYCYwFycnKCBhBjjDHxibcqaTIwzHk9DHjfP4GIZIhITed1E+B4YImqKjATOD/U9sYYY5Ir3sAwBugnIsuBfs57RCRHRMY5aQ4DckVkAZ5AMEZVlzjrbgNuFpEVeNocno8zP8YYY+IUtiopFFXdCpwWYHkucJXz+hvgiCDbrwJ6xpMHY4wx7rInn40xxviocoHhmK5tUp0FY4wp16pcYDitd5dUZ8EYY8q1KhcY0qpXuT/ZGGOiUuWukl3aB3pWzxhjTIkqFxjq1q7JfSOG0OvIdqnOijHGlEtxdVetqLq0b07tWunMWfhLqrNijDFRaVC/dsKPUeVKDKZyuOf6s1OdBWMiknFIHVf317xJA1f3F0iVDQy1a9mcQNE420amNcY1DevXoXO78tveWWUDQ9NG9VOdhQrFenMZ455Tenbi0NaZAdfldEv9s1b2bfdy4yWnpjoLJkIiqc6BccM1F56U6ixELKdbm7B3+Y/edgEP3nxu2H316dkZwfck7nlEW7p3zubqcvCZWGBwNG5Yl/p1a6U6G1XGGSceHlG6atUCn6KHtc/ivhEJnfDPJEGPLq183g/sk5wqy5o10jm6a3TzukRywW6SUZfs5hk+yyTAXUy1akLvHu1L33ds05TbrhrAyOsG0qhB3ZDHSMZNkQUGx3HWfTWoM0+K7CIeqf/7cz8Gndo9orTjRl0acHn16tXo0r45bz9xjZtZM0mW2ah+6Xfv3L5HJfXYN/zplKjSB7tgp6dVBzztBnVq1cAzo8DvatUo2/lTVenSvjlXnnc8px7XhZsv7xdVXhLNAoPxce1Ffcosu3jgca4e4w89OkTcZpGMrnmR6NohK9VZCOqCATk8eddQXrz/8lRnJSa3XnE640cP4+Kzj0taFWF6WjUa1K/NSTkd497XP689i8sG9+beGwcFLB3cdFnQuc4486QjuP5PJ5e7Nk8LDA5VykR6b5FUW9SrU9PNLCVcp7bNIkpXq2a668euGeAuqjzrc2wnnrjzQv5x9Zkx72NwhKWkSPXu0YH+x3fjnL49yMpsUGGrQkWk9AZgSN8eVE9CR4e/X9kfgEsH9Yr7eE0b1Wfwqd1p0bRhwPUdWmfy6G1/jOsYyWaBIUJd2jfnsdsvCJnmpQf+nKTcuKNjm6ac3LOzz7JQwdHbYe3ju4OuW7smg07pTo308AEiM8P3bmrQKe5eYCOV3SyD+nVjD/7xVld27ZBFNa870v+7vC/DLzgxos8wFuf1Ozoh+w2lYf06PHjzuQntCDLm5nMo+11pAAAV0ElEQVTodmgLwFM99L+Rf4prf3Vrhz8n2rRoHNcxki2uwCAijURkhogsd35nBEhziojM9/rZJyJDnHUvisgvXut6xJOfeERyQWyd1YjrhpatavF21zVnuZWllGjcsF5E6S4eGP/8SsOG9ObVB68IW9I6pJ7vnfCfznJnbqdeR7bjn9dG9//y70mSTL26t+ehW85j0Cndeej/zgtYbeGmk46Nv5olFu2ym9Dn2E4J23/HNr4l5UjP+UCuOPd46tSO7Jmo9q083VNr1kineeNDYj5mMs7BeEsMtwOfqmpH4FPnvQ9VnamqPVS1B3AqsBf42CvJrSXrVXV+nPlJuD45oU/YOrXcr3ZJlEAnmH+PihIN6vs+vXlYhyyG//HEuPNQvXq1qIvy6enVYzqWfztB+9aZCbvbToT+x3elXXYThg3pTYcgfeDdcv7pR5PdLPC5UBn97bK+NGt8CC2bNqSaCDVrRPY9PqtPwMkpA7rtyv5ccvZxPPC3c0hLi+0cTpZ4A8Ng4CXn9UtAuIr484Gpqro3zuO6wvtR9cM7tqRJRux3DpVlUL5qQe5C+5/QlcyM+giUlpr6n9CNR249P+5j/l+CemT07tHB531a9bJfxuZNYr9zi5Z/u0o0T5OPvG5gUi8mQ10qlYXidptLPE445lCeHvkn/vOPixh372W8/MDlrh+jSUY9zul7FG1aNHJ9326LNzA0U9X1AM7vpmHSXwRM8Ft2n4gsFJHHRCSprbf/vHYgh3dswVl9jqBX93a0adE4bP/6QMX3u68byN+GeXoeZATo0layLlLNmxySsjtZ/+BYctdYIz2NJ++6iGfuuYTTeh1Wur5p4/h7U3TtkMWovw7iH1efGfS5hVCCtXdkNw/cGOitUYO6XH3BSRzZKZsjOrUMmi5UrU12s4yICvdtWjQufUBq0CndufycP0SwlUekbT+BxNselCiXDe6dlON4l3x6dW8fIqVHg/q1SUurTovM2MYkSi/npYFIhP0WisgnIrIowM/gaA4kIlnAEcB0r8V3AF2AY4FGwG0hth8uIrkikrt58+ZoDh1UmxaN+NcNg7ji3ONLL/hXnX8CN116mk+6Pw44pvR19erVytxVH9k5u/RuLlC3sxOOPjSqfD1++4VUq5acuuzqAY4z4ZGrOKx9Fsd0bcPfr+pfujwtrXqZwFG3ds2oHxTyJyJ0O7QFR3dtzZ3Dzyhd7v06lHDtPuGcfnxX7r5+IId3DB4YStT2q08ed+9lPHHnhYwN8ryFNxFh9I2DePKuoQwbEt1FMY64QK/usZdmI+2q/LfL+kb0xG+iHe/3XTvqsFb8669nc/tfBnDhGTlRVX+2yortzj4trTrXDz2ZDq0y+VuIrqqhBCu5g6fTSKKFDQyq2ldVDw/w8z6w0bngl1z4N4XY1QXAu6pa5LXv9eqxH3gBCFp+VdWxqpqjqjmZmYmtX/UvFVzQ/xif93dF2WAZrfT06gw57fd2+ERWIVx4Rk7pSVhyEaiRnsboEYO58+ozaBmkC563O4efweN3XOhKfnp0yebu6wYy8rqBEQecFk0blum5FIgbpZuWTRvSq3t7BE91S0l1ZLinVUtUq1aNrBjvRGN1eMcWMW97br/IHjpr1qTsZ9vziLYxHzdWV1/ge+G/bHBvGtavw7GHt+WCATlJey7m1F5deOiW8zjhmOhuCoNp1KAuGYfUoUOrTC48I8eVfYYSb33FZGAYMMb5/X6ItEPxlBBKiUiWqq4Xz5V4CLAozvy4on2rJqWvhbLDMtRIQlFx8Knd2VtQSPGBA2QcUpfXPvw27DaDTunO5JkLojpO44b1eOTvf2T95u0xD94lIrQK0mhdu1YNCvYVRrWvIztn+yxr36oJK9d6SonBejA9c8/FTJqWy8SpuaXLTj62M53aNGPMuGnUrV2TS84+jk9mL404L8HcesXp7CnYH1E3RfCcQ5cGqTY5pF5tdu4uiDtPoQTrX59ot101gKv++TL5O5PTpHjfiCER/08icWjrpnzrzNmS6k4Kz426FFVNeE+0EvG2MYwB+onIcqCf8x4RyRGRcSWJRKQt0Ar4wm/710TkR+BHoAkwOs78uKJF04b85fwTOaZrGx64+ZyU5KFGehrDhvTmyvNOoG6E3eGibdRq1LBu6Xa9urd3vWTS68h2/P2K0+Pez6WDepHdLIOG9evwzxDdgRvU870bbN7kEI7u2prn772MsfdcEtcDYJ3a+g6eFs0F6IX7Lw/a0Drqr4Po2/uwsM84xNLGUKdWDUZeN5Aa6WlB75TfevzqqPcbSK2agc/Rk+Podjri0sifZWiX3cT1aXsHnXIkR3RqSWZGfUb9NcnzfwQIAMkKChBniUFVtwKnBVieC1zl9X41UKYCV1XL7XCmA07sxoATu7m2v26HtmDxinUxbdvn2E68PHkO+/YXhU8coRaZDTgzwoHsYlGnVg1uvbI/m7ftintfdWvX5PE7LuDAgYMxBa94AsKxh7ele5fsoCUib+1bZbJqbdn2r1DHb9U8g2sv6sPSletL707dct3Qk+nulL7uvm4gr33wHRu37iRvY35pmngvNgIc060NrZpnsG3HnjLrz+9/DFt37GHf/iK++3F1VPs+KacTXdpnce2/XvNZ3rB+HUZceir/evrDOHIeXlpade65/uyk3qmXFxWnE3cFd+Mlp/Lie7Np0rAuh3dqySPjP6Zxw7rcefWZ3HjfGyG3rVUznYduOY8Vazbx3qfz+XX9trjy0uvIdtxyxekpOdljfaJVRMIGhcZxdDcO5va/DIg47d+vOJ1P5vxE++wmPPT89PAbJFirrN+DWZsWjbnz6jP4et4KHnv5k7j2e9yR7fhh6VqG//FEcg5vU1q916hBXS45+zi+mreitB68Vs10RjidOc4b8UzUx2raqD7padUpKj5QumzcvZcm9dytakEBLDAkTZOMetzy59/7648fPYxaNdMi7p7ZsmlDWjZtyNSvgjfD1KyRzu1/GcCY56b5LP/f3Rf73HXVrVMzZSd7Ip9oPaZra7p3zmbJyvUBBwMMJ96PJLNRfYaeeSwA3Ttns2BZXsSDtGW6NIjaqL8OYsJHczmmW+uEPaD29yv7U1x8IGCgPqfvUZwTwSipjRtG1lgfSCov1GeeeDjLftkAJPZcTjULDCni/Rh9drMMn+J9NM7vfwxvTZ9Hs8aHcNyRbalWrRoP/d95/P3fb5emqenXcNY+O7G9ulJFRBh53UAKi4pT3lh41zVnsnZDPq0j7PLYJKMeFw88jq/mLWfoWT15cNy08BsF0O3QFoweEVVP8qh0cIZ1SPbDdi+/PxvwjCRb4oIBOUya5ulsEKxbrdvnwfFHd2DTtl3s2FXA+f2TP5ZUslhgiIHbdyxZmQ1KA0O0w0NcdEYOf+jRnqzMBqWlj0DDJdw3YgiPv/wprbIy6PeHw8qsr0xCXQxyurUhd/EaIPrnS6JRrVq1qAdOO7ffUUG7h8bzgJuPclIrEs136MwTD2d/YREHDipDTvu9EX/Iad2pW7sGh9SrRY8uv/dkK+mdd9RhrVx/sl1EIu7CG4+bLjuNR1+cAUTXCO8WCwzlwF/+eAJLV61nf2ExI68bGNW2IhLRBahL++b87+4/Vcn6Um/XDu3D9K+XcGjrTJrFMZCZSZ709Oo+JYUSNWukMzDAsCLDhvTmrD5HxFVdlWq9u7fjb8P6cvDgQY4/KnE3MMFYYEiAenVqsnvv/ojTN25Yj+dGXUph0YGwI41ePPA47nnqA8D3iexIpCIoeI9HFenAZInUsH6doA8IpXLk1GSpKjcG8Yx7Vh5Uq1YtoSXacCwwJMB5px/NS+/NjmqbGulpEdWHHt6xBTdf3o/tO/fSt3eXWLOYEL17dGD2/JUAnNzT0zCXllad+0YMYfb8VZzaq3OozU0Ih7ZO/DAIyVQVgnBFZoEhAWol8M5YRDj+qA7hE6bAX84/obS3ytAzfx/dpEv75q4/fFSVHFKvdrmZ4jQetWqmlz6Lk+xhQUx0LDDEoIqUxqPWoH7tqPr9m8jEO0hhtMKNMByrkdeexd1PfkB6WnWujXPgQ5NYFhgSwHvQskgGdzPlw8k9O/mMSZWsYaHLk0duPZ922U18lvXo0or5P60F4MRjYp/VrXO75oy79zLS06qVi/YmE5wFhgRo0bQhN15yKj8u/81nlFRTvjVqUJfRNw5mxa+bOblnp7iG0qioAnXvvG5oH8a/PYsG9etwRpzDxITrXGHKBwsMCdLn2E7l5slIxaU+8FXAYR2yOKxD+ZzYJlUaN6zHrVf2D5/QVBrxjq5qyqkjO3ke+Gmd1ajMqKOm/Dvfaw6QP/aPrltyPFL9xLgpH+wsqKRuuaIf3y/+lSM7Z1eZvuuVyXn9jqJZo/pkZTZI+LzU940YwozZSzn52E5RP3lvKicLDDGoCBfaurVrcmKEA7iZ8qdGehqn9nL/OZVAp651Jzb+7PbAGGOMj7gCg4j8UUQWi8hBEQk6EamIDBCRZSKyQkRu91reTkS+FZHlIjJRRCKbqswYY0zCxFtiWAScC3wZLIGIVAeeAs4AugJDRaSrs/pB4DFV7QjkA1fGmR9jjDFxiiswqOpSVV0WJllPYIWqrlLVQuANYLB4KupPBd5y0r0EDIknP8lSq6Y9nGMqpuoRTgxlqrZknCUtgbVe7/OcZY2B7apa7Le83Gud1ai0O+h5/SrvZB2m8jmma+vSEW8r+7wcJnZheyWJyCdAoC4L/1DV9yM4RqAuPBpiebB8DAeGA7RundyxYwIZed1ZbNuxh8YNK/bwvqZqSUurzsO3ns/yNZs4qkurVGfHlFNhA4Oq9o3zGHmA9xmYDawDtgANRSTNKTWULA+Wj7HAWICcnJyUP8orIhYUTIWUcUgdeh7RNtXZMOVYMqqS5gIdnR5INYCLgMnqmatwJnC+k24YEEkJxBhjTALF2131HBHJA3oDH4nIdGd5CxGZAuCUBm4ApgNLgUmqutjZxW3AzSKyAk+bw/Px5McYY0z8xLVJxpMoJydHc3NzU50NY4ypUERknqoGfeashPVdM8YY48MCgzHGGB8WGIwxxviwwGCMMcZHhWx8FpHNwJoYN2+C5xmK8sbyFR3LV3QsX9GprPlqo6qZ4RJVyMAQDxHJjaRVPtksX9GxfEXH8hWdqp4vq0oyxhjjwwKDMcYYH1UxMIxNdQaCsHxFx/IVHctXdKp0vqpcG4MxxpjQqmKJwRhjTAiVNjAEm2faa31NZ57pFc68022TkKdWIjJTRJY6c2WPCJDmZBHZISLznZ+Ric6Xc9zVIvKjc8wyA1GJx3+cz2uhiCR8hiIR6ez1OcwXkZ0icpNfmqR8XiIyXkQ2icgir2WNRGSGM2f5DBHJCLLtMCfNchEZloR8PSwiPzn/p3dFpGGQbUP+zxOQr3tE5Dev/9WZQbYN+d1NQL4meuVptYjMD7JtIj+vgNeGlJ1jqlrpfoDqwEqgPVADWAB09UtzHfCM8/oiYGIS8pUFHO28rg/8HCBfJwMfpuAzWw00CbH+TGAqngmWegHfpuB/ugFPP+ykf17AScDRwCKvZQ8BtzuvbwceDLBdI2CV8zvDeZ2R4HydDqQ5rx8MlK9I/ucJyNc9wC0R/J9Dfnfdzpff+n8DI1PweQW8NqTqHKusJYaA80z7pRmMZ55p8Mw7fZqIBJpVzjWqul5Vv3de78IzDHmFmM4Uz+f1snrMwTPJUlYSj38asFJVY32wMS6q+iWwzW+x9zkUbM7y/sAMVd2mqvnADGBAIvOlqh/r71PmzsEzCVZSBfm8IhHJdzch+XK+/xcAE9w6XqRCXBtSco5V1sAQbJ7pgGmcL9EOPHNCJIVTdXUU8G2A1b1FZIGITBWRbknKkgIfi8g88Uyj6i+SzzSRLiL4FzYVnxdAM1VdD54vNtA0QJpUf25X4CnpBRLuf54INzhVXOODVIuk8vM6EdioqsuDrE/K5+V3bUjJOVZZA0Mk80lHNee0m0SkHvA2cJOq7vRb/T2e6pLuwH+B95KRJ+B4VT0aOAO4XkRO8lufys+rBjAIeDPA6lR9XpFK5ef2D6AYeC1IknD/c7f9D+gA9ADW46m28ZeyzwsYSujSQsI/rzDXhqCbBVgW12dWWQNDsHmmA6YRkTSgAbEVfaMiIul4/vGvqeo7/utVdaeq7nZeTwHSRaRJovOlquuc35uAd/EU6b1F8pkmyhnA96q60X9Fqj4vx8aS6jTn96YAaVLyuTkNkAOBi9WpiPYXwf/cVaq6UVUPqOpB4Lkgx0vV55UGnAtMDJYm0Z9XkGtDSs6xyhoYAs4z7ZdmMp55psEz7/Rnwb5AbnHqMJ8Hlqrqo0HSNC9p6xCRnnj+R1sTnK+6IlK/5DWexstFfskmA5eJRy9gR0kRNwmC3sml4vPy4n0OBZuzfDpwuohkOFUnpzvLEkZEBuCZNneQqu4NkiaS/7nb+fJukzonyPEi+e4mQl/gJ1XNC7Qy0Z9XiGtDas6xRLSwl4cfPL1ofsbTw+EfzrJReL4sALXwVE2sAL4D2ichTyfgKeItBOY7P2cC1wDXOGluABbj6Y0xB/hDEvLV3jneAufYJZ+Xd74EeMr5PH8EcpL0f6yD50LfwGtZ0j8vPIFpPVCE5w7tSjxtUp8Cy53fjZy0OcA4r22vcM6zFcCfk5CvFXjqnEvOsZLedy2AKaH+5wnO1yvOubMQzwUvyz9fzvsy391E5stZ/mLJOeWVNpmfV7BrQ0rOMXvy2RhjjI/KWpVkjDEmRhYYjDHG+LDAYIwxxocFBmOMMT4sMBhjjPFhgcEYY4wPCwymShORxl5DLm/wGxb6mwQd8ygRGRdifaaITEvEsY2JRFqqM2BMKqnqVjxj9yAi9wC7VfWRBB/2TmB0iDxtFpH1InK8qs5KcF6MKcNKDMYEISK7nd8ni8gXIjJJRH4WkTEicrGIfOdM3NLBSZcpIm+LyFzn5/gA+6wPHKmqC5z3fbxKKD+UDLuAZzDAi5P0pxrjwwKDMZHpDowAjgAuBTqpak9gHPBXJ80TwGOqeixwnrPOXw6+Y+zcAlyvqj3wDPtc4CzPdd4bk3RWlWRMZOaqM2igiKwEPnaW/wic4rzuC3T1mu/pEBGpr56JV0pkAZu93s8CHhWR14B39PdB3DbhGavHmKSzwGBMZPZ7vT7o9f4gv3+PqgG9VbWA4ArwDOAIgKqOEZGP8AyYNkdE+qrqT06aUPsxJmGsKskY93yMZ7RXAESkR4A0S4FDvdJ0UNUfVfVBPNVHXZxVnUjwMNjGBGOBwRj33AjkOFNXLsEzPLgPpzTQwKuR+SYRWSQiC/CUEEqm4TwF+CgZmTbGnw27bUySicjfgF2qGupZhi+BweqZ3N2YpLISgzHJ9z982yx8iEgm8KgFBZMqVmIwxhjjw0oMxhhjfFhgMMYY48MCgzHGGB8WGIwxxviwwGCMMcbH/wPTJKDZXTpMeQ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4480" y="940078"/>
            <a:ext cx="1728192" cy="8640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76382" y="1781185"/>
            <a:ext cx="3231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FF0000"/>
                </a:solidFill>
              </a:rPr>
              <a:t>Convolutional Neural Network</a:t>
            </a:r>
            <a:endParaRPr lang="th-TH" sz="1800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14911" y="4551842"/>
            <a:ext cx="61908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DSP</a:t>
            </a:r>
          </a:p>
          <a:p>
            <a:r>
              <a:rPr lang="en-US" dirty="0" smtClean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FFT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080780" y="4978357"/>
            <a:ext cx="11473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 smtClean="0">
                <a:solidFill>
                  <a:srgbClr val="FF0000"/>
                </a:solidFill>
              </a:rPr>
              <a:t>Rest API</a:t>
            </a:r>
            <a:endParaRPr lang="th-TH" sz="1800" dirty="0">
              <a:solidFill>
                <a:srgbClr val="FF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011929" y="3672766"/>
            <a:ext cx="15215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Spectrum </a:t>
            </a:r>
            <a:r>
              <a:rPr lang="en-US" dirty="0" err="1" smtClean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img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579" y="4071511"/>
            <a:ext cx="767803" cy="511869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5436096" y="2110703"/>
            <a:ext cx="29633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 smtClean="0">
                <a:solidFill>
                  <a:srgbClr val="FF0000"/>
                </a:solidFill>
              </a:rPr>
              <a:t>Keras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Tensorflow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OpenCV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27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Document 17"/>
          <p:cNvSpPr/>
          <p:nvPr/>
        </p:nvSpPr>
        <p:spPr>
          <a:xfrm>
            <a:off x="5973" y="-18098"/>
            <a:ext cx="9157447" cy="854810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Document 19"/>
          <p:cNvSpPr/>
          <p:nvPr/>
        </p:nvSpPr>
        <p:spPr>
          <a:xfrm>
            <a:off x="-3273" y="-18098"/>
            <a:ext cx="9144000" cy="566778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17"/>
          <p:cNvSpPr/>
          <p:nvPr/>
        </p:nvSpPr>
        <p:spPr>
          <a:xfrm flipH="1" flipV="1">
            <a:off x="0" y="5945835"/>
            <a:ext cx="9148476" cy="899587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owchart: Document 19"/>
          <p:cNvSpPr/>
          <p:nvPr/>
        </p:nvSpPr>
        <p:spPr>
          <a:xfrm flipH="1" flipV="1">
            <a:off x="-20365" y="6093296"/>
            <a:ext cx="9168839" cy="648072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0" name="Picture 4" descr="lin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0366" y="6313884"/>
            <a:ext cx="916884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588224" y="6396335"/>
            <a:ext cx="2592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ทันโลก บริการดี มีคุณธรรม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36512" y="6423719"/>
            <a:ext cx="3096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ฝ่ายปฏิบัติการและบำรุงรักษา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85" y="95437"/>
            <a:ext cx="746963" cy="72008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>
            <a:innerShdw blurRad="114300">
              <a:srgbClr val="FFFF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AutoShape 12" descr="Image result for raspberry p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data:image/png;base64,iVBORw0KGgoAAAANSUhEUgAAAYYAAAEKCAYAAAAW8vJGAAAABHNCSVQICAgIfAhkiAAAAAlwSFlzAAALEgAACxIB0t1+/AAAADl0RVh0U29mdHdhcmUAbWF0cGxvdGxpYiB2ZXJzaW9uIDIuMS4xLCBodHRwOi8vbWF0cGxvdGxpYi5vcmcvAOZPmwAAIABJREFUeJzt3Xd8FGX+wPHPFxI6QoAAgdClCCqoEeEsWEBQEbCcylnw1MN64vnTs5yHHqJiOcudeoqIXQQ7KkVUbAhKUECKSBEk0iH0QBL4/v7YSdzdbN/Z3ZTv+/XKK7szz8w82czOd54yzyOqijHGGFOiWqozYIwxpnyxwGCMMcaHBQZjjDE+LDAYY4zxYYHBGGOMDwsMxhhjfFhgMMYY48MCgzHGGB8WGIwxxvhIS3UGYtGkSRNt27ZtqrNhjDEVyrx587aoama4dBUyMLRt25bc3NxUZ8MYYyoUEVkTSTqrSjLGGOPDAoMxxhgfFhiMMcb4qJBtDMYYU9UVFRWRl5fHvn37yqyrVasW2dnZpKenx7RvCwzGGFMB5eXlUb9+fdq2bYuIlC5XVbZu3UpeXh7t2rWLad+uVCWJyHgR2SQii4KsFxH5j4isEJGFInK017phIrLc+RnmRn6MMaay27dvH40bN/YJCgAiQuPGjQOWJCLlVhvDi8CAEOvPADo6P8OB/wGISCPgbuA4oCdwt4hkuJQnU07s21/Epm27Up0NYyod/6AQbnmkXAkMqvolsC1EksHAy+oxB2goIllAf2CGqm5T1XxgBqEDjKlgdu/dz9X3vMp1/3qNr79fkersGGMikKxeSS2BtV7v85xlwZaXISLDRSRXRHI3b96csIwad02cOpfde/ejwGMvfZLq7BhjIpCswBCoXKMhlpddqDpWVXNUNSczM+wT3aacyN9ZkOosGFNpqQa8XAZdHqlkBYY8oJXX+2xgXYjlxhhjQqhVqxZbt24tEwRKeiXVqlUr5n0nq7vqZOAGEXkDT0PzDlVdLyLTgfu9GpxPB+5IUp6MMabCys7OJi8vj0BV6yXPMcTKlcAgIhOAk4EmIpKHp6dROoCqPgNMAc4EVgB7gT8767aJyL3AXGdXo1Q1VCO2McYYID09PebnFMJxJTCo6tAw6xW4Psi68cB4N/JhjDEmfjZWkjHGGB8WGKqA/YVFqc6CMaYCscBQiakq9/7vIy6740U+nbM01dkxxlQQFhgqsYU//8b8n9ZSXHyApyd8kfTjv/TebGbPX5n04xpj4mOBoRLbvnNvyo69Zt02Js9ckLLjG2NiZ4HBJMTGrTtTnQUThQ1bdvL6h9/x06oNIdPNWbCKN6fPY9ee2EfuNOWfzcdgjOGBsVPJ25jP2zO+57WHrqRWzbITvKxZt5WHx38MwLpN2xlx6WnJzqZJEisxGGPI25hf+nrNuq0B00z/eknp6y9zlyc8TyZ1LDAYUwmpKm99/D3j3vqanbttIEMTHatKMqYS+mreciZ89B3gmRPjpssir/b56MtFLFm5nrP6HEGNdLtEVEVWYjCmEprmVe3z1bzoqn1mfb+CVz/4lg8+X+h2tkwFYYEhCX7btJ2iogOpzoYxUXn9w+9c3Z+qsmLNJoqL7bsQreLiA3z9/QoWLstLyvGsnJhgb06fxxtT5tIiswFP3Hkh1apZLDZV05Ovf87n3y2jc7vm3H/TEFf2OWlaLh/PWsIFA3I4/fiuruyzPPrs22U8O+lLAB68+VwObdM0ocezq1SCvTHFM6L4us07+Hbh6tRmpgpauyGfu5+czNhJX8U9q5WJz+ffLQNg2S8b2LRtV9z721Own4lTc8nfubf0ollZef99z775VcKPZyWGJNq33wazS7b7n53Cpm27WLR8HV3aN+OknE6pzpIBV6qTCvbZ9ylRXCkxiMgAEVkmIitE5PYA6x8TkfnOz88ist1r3QGvdZPdyI8xJbzvTBcs+y2FOTGm4oi7xCAi1YGngH545nCeKyKTVbW0W4Sq/s0r/V+Bo7x2UaCqPeLNR0WwYetOfl69kY5tmiIiFBYV8/5nCxARBp/SnfT06qnOoqnEDh48yNoN+bTOaoSIpDo7phxzo8TQE1ihqqtUtRB4AxgcIv1QYIILx61w3po+jzsee7f0qdEPPl/IG1PmMuGj75j29eIU585Udg88N42bH3yTx1/5NNVZMXFIRkh3IzC0BNZ6vc9zlpUhIm2AdsBnXotriUiuiMwREXe6KpRz/3n1MyZMmevTHfCVD+akMEemsttbUMj3S34F4Ot5K2LaR1UrZGzJ382Y56bxzMQvqlwXWzcCQ6DTJVj3j4uAt1TV+1Nurao5wJ+Ax0WkQ8CDiAx3Akju5s2b48txOfDW9HlJP+ab0+clvGfOvv1FrjeyHzhwkNnzV7FoeeLbCAqLitlTsD/hx0m2AwcPxr2P8jZi7o8/J/Z8+O9rnzF30WpmfLOUqV9VrRK9G4EhD2jl9T4bWBck7UX4VSOp6jrn9yrgc3zbH7zTjVXVHFXNyczMjDfPVdIbU+YyZ8EvCdv/2g35XDXyFa4a+QprN2xzbb+fz13GIy98zN1PfsDKXxN3U7Alfzd/GfkKV/3zFX5evRGAXXv2WTdXxw9L14ZPlERPvj4zoftftPz3y9isH2IrZUVLVdmwZWfKzzk3AsNcoKOItBORGngu/mV6F4lIZyADmO21LENEajqvmwDHA0v8t60o9hYUcvuj73D+iGcSfjcTq0de+Jj3P4t9Ap2Z3y7jpgcmMvWrRWXWPfriDAr2FVKwr9DVp2a9Z597asLnMe8nXFXI2ElfsXvvfgqLirnnqQ/5YOZC/nzni9zz1Ac+X9T8nXv5dM5Stu3YE3NeQnHjohDub523eA1jnptG7uI1MR/DrZLh9l2J/Twrkv++NpPr732df7/4SUrzEXdgUNVi4AZgOrAUmKSqi0VklIgM8ko6FHhDfc/6w4BcEVkAzATGePdmqmjGvzuL5Ws2ocA9T32Q0GN5fym379rLvMVrIq4Hffn92fy2aXv4hAE8+fpM1m7IZ9xbX5cZ5uPX9e6VElLht02/Dz29v7CIF9/7BsVz57jUawKbB8ZO5ekJXzDmuWk+26sqazfkc+BAbNU2qspjL3/C8LtfjeuCHcjGLb7VQPePncrcRat5YOzUkIGosKg46Lrps9z5qj70/Mc8PeEL7ns2dF6qgi/m/gzA7PkrU9qu4coDbqo6BZjit2yk3/t7Amz3DXCEG3mIx+IV6/js22WcelxnunbIYt/+ImrXqsGMb5awZOV6zjv9aLKbZQTc9vslvzJ20lcc0aklM79d5rMu3GxY0Zry5Y98u/CX0iLu4R1bcMdfzuDKu14GiGqogbwN+bRs2jCu/BQWF5fbLrbrN+/goy9+jGqbPQWFQdft3vt7u8PKtZtLf6tqadfP59+exdSvFsU85MMPS9eWNgw/MHYqbz9xTUTbbduxh982bufwji1K8+J/7j3ywoyg24e6GI/872TG3HxuwHXeQWPZLxt4/aPv6N65FX17d2Hhst/o3iWb+nVrhc3/sl88eV392xb2FxYHnCQoEtO/Xkz/E7rFtK3xZU8+4zn5wfPIftcOWSxbvZHTenXhY+eOaOnKDTxzz8UBt73vWU88/Ozbn8qs+8cT77mWx59Xb+T5t2f5LFu0fB0X//350vclXzC3HDx4kGrVqjHz22X8tjGfs0/p7rN+0tR5dGzblBOOPtTV44YS6R3lA2OnRlUqUtWYpqv0fh6gpHpt2S8bWLshn1bNy95M7NxdwJ6CQrIyG5RZty6GUlzBvkJuvH8iBfsKuWBADheekRMw3eb82IagWL5mE1vyd9Mko17QNPv2F3Hn455zfdHydUyclktx8QEOa5/F6BGheq6XFU/Pp7FvfmWBwSUWGPwsWbkeoDQoQOxfKjflLnK3aiHUA06qyr9f/IQFP63llOM6l955r/erjvjwi4XwBTRvfEjCB/WK1NoN+Tw94fOAQUH8OtAVFR0oLfGEa9QuKj7A/J/W0jHCvzNQNcCW/N1cP3oCxcUHuO2qAfQ8om3pusKi4pgC07SvF1Owz1PSmTQtN2hgiMfBIMG45Bx6cNx0n+Ulf/vSVevD7jtQO0XJ+fdL3mauG3oy3Q5tEW2WK7VkPJxogSFGM75ZwrzFv7q+3wMHDvLDT2tp2bRhwLtKt4x/e5bPhcnbouXrmD1/JYBPdcycBasCpp/y1SJubHNqRMd9+f3ZHDyo9Orens7tmoU8yX9atYGno2xsvu+ZKREF8tc//I73PpvPmScezuXn/CHoxa/EU69/zv7Coriq38a99XXpRfPBcdNKq4p27i5gxAOTYppprSgJ9dDhSmkLf45+KOiSPT75+udl1n2Zu7z0/Bv538m8/vCVvPTeHIqKD3D5Ob2pW7tmyH3v2rOP9z+dT6d2zTn28DaICKrK90t+JX/nXtpnN6FddpNy//T36GenUFx8kBGXRvbdcpMFhhhs2raLZyYmZjTHt2d8z8SpuaSlVWfcqEsjqqP1tmNXAQ3q1w6bbnP+rtKqIn+btiWuv3pJj6gPPl/IyOsG0r1zdtC0wariDhw4yC95W2jfqklp/guLirn+3gkR92x5e8b3pfm4eOBxYdPvL/Tc2UZaPRXoTnj7rr0B074y+dsqO/1mSQDwtmrtFp/378z4gemzPM8RpKVV4+oLTgq5zxtGTyhtEyopmS37ZSP3j51amiZUtZublq/ZyM+rN9Hn2E7Uq1M2oJV0T23e5JAygaqkZ2Oiu+UGYsNux2D1b4EnS3fDxKm5gKc4/t6n86Pefu2Gbezeu58X3vmGN1PwEF00Rj39IS+8803UPVHGjJvGbY++w0PPf1y67MPPf4y5u+NBjf/hL393/ef9iNJt27EnYPtUrFTV9Ql2gvWyiueGe826yL9DH335e9foj8P0hFq/eYdPR4EHx3l6jj3jNyz3pGm5ER+/RP7OvazdkB8+oWPXnn3c/ui7jH9nFs+//XXANM9O+pIbRk/ggbHTAq4H3+cpksVKDOVEoC9fcXFsF6xXP5jDjG+WxpulpPjwi4Vs3LqTvn84jGO6tg5bvC8uPlA6tMPcRatLl7324bcx5yGVPSQfe8nd/urzlvxaWhpyyxe5yxl65rFlj7X4V/r2OizktktWrqdrh6wyy/OiuMBGw78LcTTWbdrOv1/8hG079nDHXwb4rNuSv5ur73mVAwcO0iSjHkcd1opLzu4VsBRQXHyAxSvXs+LXTaXLvsxdzohLy867XfI9nbdkTcSlxmTUgFmJoRzxPzEUZX9hEaOf+SiqL3sqgsLs+YHbHyJR0p/e+1mBYPvzv4arKrc88nZExwn2hXrurcB3c9EI1NjsvyxQACrp7BCKqvLpnKW8/uF3PnfDULYhcn4MTyeHC4y7dgduFF/2ywZufeStkNv+8z/vx90fv6RxPRJ5G6MLOB/MXMjDz0/n1/Xb+PeLn7D6ty3s3F3AHY+965Muf+fe0pu3Lfm7mfHNUl6ZHHh8s/++PpNRT39YpuQWrrRTHOPzL4lgJYYIbdq2i6aN6if0GDc/+KbP++27CvjPqzOjGorA/8IRysSpuSxZuZ7uXVpx5omHU6d2jYi39ffICx+HTxTG2De/YuS1Z7Frz/6g+/Ovdlr482+sjfDBumClkc+/W8aPMTSgevsi9+cyyy6740XOOLEb3Q5tQY8uwdtSwlmwLK/06e9P5ixl/OhhFBYVu9bwvCDMPMLTZy2mTYtGAddt3R6++m7H7gIaNwze3dVbIhqEC/YVBjxHVv66mRff+waAZas3kr8zcBtQMJ/MXsq1F/UpszzYIIXPTvqywkw/aoEhQvc8+QFP/XNoQnsy+J+Ys76PfnyWh8dHfoF+62NPKWTJyvVM+Oi7sI3BibYlfzfX/Ou1qJ4c3hviobRoRHKBC8V72I4S+wuLeO/T+bz36XyuOPf4MkFtzbrIAtq9//uo9PWOXQVsyd/NzQ++SWFRMUd08h3IePGK6OujI+kmOzaO6SRvemASe/3u+tf8tpV/PfVhTPvbsauA3MWrI05/yW3jAy737k0VbVCo7KwqKUIbt+5kw5byNbqk20Y9/WFMg9R9FeMwzv4K9hWGDQoHD8beILB1+24gsuobt41/Z1aZZaOeju3COHbSV+wp2E+RV3tLifI4LIl/UACYs/CXoN1cNejgzB53PfFewEBc0ZWn7rMWGGJQjv5/rns+wAUsnIMuDOmcDD8sXcvSlev5Z4Q9htxWMpRGiWDdV0tMnrmAzdvKPpOxbnNs41wFs31X+ekqO/+n8FV66zbvcOVYgQaCTDTvUmM0bSfJVuUDQyxPm5rUKSyKr1599LNTwieKUqLmb3jpvdnc/ui7ZZa7fV/y8vuzwydKkpLupckQb/VhLLbvKigNDpOmld/u5FW+jeGT2RWjW2eyLPtlAycf2ynV2QjK/y472kZvtycRmv714rjq38MJVKrYu8/dv8Ekz+Mvf8JvG7dzzUV9mDzTd/j78lQTUeVLDNH4YemvVWJY4GcnJeap7sookUEhmHBVUBVdRfyOHThwkPk/rWVHmGq5RcvXkb9zLw94PYUdLRsrKQn2FQYfb97f82/P4oV3Z3PNhScmMEfGmIpm/DuzmPZ15Zn+s8oFht82bWfP3v10bNOUWT+sjHru5YMHD1bKHhHGmOjt3rufLfm7khoUKkyJQUQGAE8A1YFxqjrGb/3lwMNAyXyXT6rqOGfdMOAuZ/loVX3JjTwFkrcxnxH3TwTgyE7ZMY0KaYxJrF17EtOYnwgPj5/Oepd6SRVE2HaUjBF14w4MIlIdeAroB+QBc0VkcoApOieq6g1+2zYC7gZy8Ix2MM/ZNiEDqfzvjd/v9C0oGFM+RTNQXaq5OcDdDaMnRJTut43udlcOxI3G557AClVdpaqFwBtApNM29QdmqOo2JxjMAAaE2SZmbj0la4xJnJIhzk1gyfh83AgMLQHvwXzynGX+zhORhSLyloi0inJbY0wV4VbVjImdG4EhUEuIf3+zD4C2qnok8AlQ0o4QybaehCLDRSRXRHI3b45+2AZjjDGRcSMw5AGtvN5nAz4Vb6q6VVVLWpSeA46JdFuvfYxV1RxVzcnMzIwpoxWvd7QxxiSfG4FhLtBRRNqJSA3gImCydwIR8Z6pYxBQ8rjxdOB0EckQkQzgdGdZYlTAB2eMMSbZ4u6VpKrFInIDngt6dWC8qi4WkVFArqpOBm4UkUFAMbANuNzZdpuI3IsnuACMUtXyNzykMcZUIa48x6CqU4ApfstGer2+A7gjyLbjgcADprvMCgzGGBOejZVkjDHGR5UKDBVxcC5jjEm2KhUYytNk28YYU15VqcCwcWvlnprTGGPcUKUCgzHGmPAsMBhjjPFhgcEYY4wPCwzGGGN8WGAwxhjjwwKDMcYYHxYYjDHG+LDAYIwxxocFBmOMMT4sMBhjjPFhgcEYY4wPCwzGGGN8uBIYRGSAiCwTkRUicnuA9TeLyBIRWSgin4pIG691B0RkvvMz2X9bY4wxyRX3DG4iUh14CugH5AFzRWSyqi7xSvYDkKOqe0XkWuAh4EJnXYGq9og3H8YYY9zhRomhJ7BCVVepaiHwBjDYO4GqzlTVvc7bOUC2C8c1xhiTAG4EhpbAWq/3ec6yYK4Epnq9ryUiuSIyR0SGuJAfY4wxcYi7KgmQAMsCzqEpIpcAOUAfr8WtVXWdiLQHPhORH1V1ZYBthwPDAVq3bh1/ro0xxgTkRokhD2jl9T4bWOefSET6Av8ABqnq/pLlqrrO+b0K+Bw4KtBBVHWsquaoak5mZqYL2TbGGBOIG4FhLtBRRNqJSA3gIsCnd5GIHAU8iycobPJaniEiNZ3XTYDjAe9Ga2OMMUkWd1WSqhaLyA3AdKA6MF5VF4vIKCBXVScDDwP1gDdFBOBXVR0EHAY8KyIH8QSpMX69mYwxxiSZG20MqOoUYIrfspFer/sG2e4b4Ag38mCMMcYd9uSzMcYYHxYYjDHG+LDAYIwxxocFBmOMMT4sMBhjjPFhgcEYY4wPCwzGGGN8WGAwxhjjwwKDMcYYHxYYjDHG+LDAYIwxxocFBmOMMT4sMBhjjPFhgcEYY4wPCwzGGGN8WGAwxhjjw5XAICIDRGSZiKwQkdsDrK8pIhOd9d+KSFuvdXc4y5eJSH838mOMMSZ2cQcGEakOPAWcAXQFhopIV79kVwL5qnoo8BjwoLNtVzxzRHcDBgBPO/tznaomYrfGGFPpuFFi6AmsUNVVqloIvAEM9kszGHjJef0WcJp4Jn8eDLyhqvtV9RdghbM/103/2qaSNsaYSLgRGFoCa73e5znLAqZR1WJgB9A4wm0BEJHhIpIrIrmbN2+OKoOqynNvfRXVNsYYU1W5ERgkwDL/eptgaSLZ1rNQdayq5qhqTmZmZnQZFOGGP50S1TbGGFNVuREY8oBWXu+zgXXB0ohIGtAA2Bbhtq7oeWTbROzWGGMqHTcCw1ygo4i0E5EaeBqTJ/ulmQwMc16fD3ymntbgycBFTq+ldkBH4DsX8lSGBCycGGOM8ZcW7w5UtVhEbgCmA9WB8aq6WERGAbmqOhl4HnhFRFbgKSlc5Gy7WEQmAUuAYuB6VT0Qb56MMcbELu7AAKCqU4ApfstGer3eB/wxyLb3Afe5kY9QxAoMxhgTkSrz5LNYZDDGmIhUmcBgjDEmMhYYjDHG+KgygcFqkowxJjJVJjAYY4yJTJUJDNb4bIwxkakygcEYY0xkqkxgsCefjTEmMlUmMBhjjIlMlQkM1sRgjDGRqTKBwRhjTGQsMBhjjPFRZQKDdVc1xpjIVKHAkOocGGNMxVBlAoMxxpjIVJnAYFVJxhgTmbgCg4g0EpEZIrLc+Z0RIE0PEZktIotFZKGIXOi17kUR+UVE5js/PeLJjzHGmPjFW2K4HfhUVTsCnzrv/e0FLlPVbsAA4HERaei1/lZV7eH8zI8zP8YYY+IUb2AYDLzkvH4JGOKfQFV/VtXlzut1wCYgM87jRs2qkowxJjLxBoZmqroewPndNFRiEekJ1ABWei2+z6liekxEaobYdriI5IpI7ubNm+PMtjHGmGDCBgYR+UREFgX4GRzNgUQkC3gF+LOqHnQW3wF0AY4FGgG3BdteVceqao6q5mRmJr3AYYwxVUZauASq2jfYOhHZKCJZqrreufBvCpLuEOAj4C5VneO17/XOy/0i8gJwS1S5N8YY47p4q5ImA8Oc18OA9/0TiEgN4F3gZVV9029dlvNb8LRPLIozP8YYY+IUb2AYA/QTkeVAP+c9IpIjIuOcNBcAJwGXB+iW+pqI/Aj8CDQBRseZH2OMMXEKW5UUiqpuBU4LsDwXuMp5/SrwapDtT43n+MYYY9xXZZ58NsYYExkLDMYYY3xYYDDGGOPDAoMxxhgfFhiMMcb4sMBgjDHGhwUGY4wxPiwwGGOM8WGBwRhjjA8LDMYYY3xYYDDGGOPDAoMxxhgfFhiMMcb4sMBgjDHGhwUGY4wxPuIKDCLSSERmiMhy53dGkHQHvCbpmey1vJ2IfOtsP9GZ7c0YY0wKxVtiuB34VFU7Ap867wMpUNUezs8gr+UPAo852+cDV8aZH2OMMXGKNzAMBl5yXr+EZ97miDjzPJ8KvBXL9rH48zl/SOTujTGmUog3MDRT1fUAzu+mQdLVEpFcEZkjIiUX/8bAdlUtdt7nAS3jzE9IA08+MpG7N8aYSiHsnM8i8gnQPMCqf0RxnNaquk5E2gOficiPwM4A6TREPoYDwwFat24dxaGNMcZEI2xgUNW+wdaJyEYRyVLV9SKSBWwKso91zu9VIvI5cBTwNtBQRNKcUkM2sC5EPsYCYwFycnKCBhBjjDHxibcqaTIwzHk9DHjfP4GIZIhITed1E+B4YImqKjATOD/U9sYYY5Ir3sAwBugnIsuBfs57RCRHRMY5aQ4DckVkAZ5AMEZVlzjrbgNuFpEVeNocno8zP8YYY+IUtiopFFXdCpwWYHkucJXz+hvgiCDbrwJ6xpMHY4wx7rInn40xxviocoHhmK5tUp0FY4wp16pcYDitd5dUZ8EYY8q1KhcY0qpXuT/ZGGOiUuWukl3aB3pWzxhjTIkqFxjq1q7JfSOG0OvIdqnOijHGlEtxdVetqLq0b07tWunMWfhLqrNijDFRaVC/dsKPUeVKDKZyuOf6s1OdBWMiknFIHVf317xJA1f3F0iVDQy1a9mcQNE420amNcY1DevXoXO78tveWWUDQ9NG9VOdhQrFenMZ455Tenbi0NaZAdfldEv9s1b2bfdy4yWnpjoLJkIiqc6BccM1F56U6ixELKdbm7B3+Y/edgEP3nxu2H316dkZwfck7nlEW7p3zubqcvCZWGBwNG5Yl/p1a6U6G1XGGSceHlG6atUCn6KHtc/ivhEJnfDPJEGPLq183g/sk5wqy5o10jm6a3TzukRywW6SUZfs5hk+yyTAXUy1akLvHu1L33ds05TbrhrAyOsG0qhB3ZDHSMZNkQUGx3HWfTWoM0+K7CIeqf/7cz8Gndo9orTjRl0acHn16tXo0r45bz9xjZtZM0mW2ah+6Xfv3L5HJfXYN/zplKjSB7tgp6dVBzztBnVq1cAzo8DvatUo2/lTVenSvjlXnnc8px7XhZsv7xdVXhLNAoPxce1Ffcosu3jgca4e4w89OkTcZpGMrnmR6NohK9VZCOqCATk8eddQXrz/8lRnJSa3XnE640cP4+Kzj0taFWF6WjUa1K/NSTkd497XP689i8sG9+beGwcFLB3cdFnQuc4486QjuP5PJ5e7Nk8LDA5VykR6b5FUW9SrU9PNLCVcp7bNIkpXq2a668euGeAuqjzrc2wnnrjzQv5x9Zkx72NwhKWkSPXu0YH+x3fjnL49yMpsUGGrQkWk9AZgSN8eVE9CR4e/X9kfgEsH9Yr7eE0b1Wfwqd1p0bRhwPUdWmfy6G1/jOsYyWaBIUJd2jfnsdsvCJnmpQf+nKTcuKNjm6ac3LOzz7JQwdHbYe3ju4OuW7smg07pTo308AEiM8P3bmrQKe5eYCOV3SyD+nVjD/7xVld27ZBFNa870v+7vC/DLzgxos8wFuf1Ozoh+w2lYf06PHjzuQntCDLm5nMo+11pAAAV0ElEQVTodmgLwFM99L+Rf4prf3Vrhz8n2rRoHNcxki2uwCAijURkhogsd35nBEhziojM9/rZJyJDnHUvisgvXut6xJOfeERyQWyd1YjrhpatavF21zVnuZWllGjcsF5E6S4eGP/8SsOG9ObVB68IW9I6pJ7vnfCfznJnbqdeR7bjn9dG9//y70mSTL26t+ehW85j0Cndeej/zgtYbeGmk46Nv5olFu2ym9Dn2E4J23/HNr4l5UjP+UCuOPd46tSO7Jmo9q083VNr1kineeNDYj5mMs7BeEsMtwOfqmpH4FPnvQ9VnamqPVS1B3AqsBf42CvJrSXrVXV+nPlJuD45oU/YOrXcr3ZJlEAnmH+PihIN6vs+vXlYhyyG//HEuPNQvXq1qIvy6enVYzqWfztB+9aZCbvbToT+x3elXXYThg3pTYcgfeDdcv7pR5PdLPC5UBn97bK+NGt8CC2bNqSaCDVrRPY9PqtPwMkpA7rtyv5ccvZxPPC3c0hLi+0cTpZ4A8Ng4CXn9UtAuIr484Gpqro3zuO6wvtR9cM7tqRJRux3DpVlUL5qQe5C+5/QlcyM+giUlpr6n9CNR249P+5j/l+CemT07tHB531a9bJfxuZNYr9zi5Z/u0o0T5OPvG5gUi8mQ10qlYXidptLPE445lCeHvkn/vOPixh372W8/MDlrh+jSUY9zul7FG1aNHJ9326LNzA0U9X1AM7vpmHSXwRM8Ft2n4gsFJHHRCSprbf/vHYgh3dswVl9jqBX93a0adE4bP/6QMX3u68byN+GeXoeZATo0layLlLNmxySsjtZ/+BYctdYIz2NJ++6iGfuuYTTeh1Wur5p4/h7U3TtkMWovw7iH1efGfS5hVCCtXdkNw/cGOitUYO6XH3BSRzZKZsjOrUMmi5UrU12s4yICvdtWjQufUBq0CndufycP0SwlUekbT+BxNselCiXDe6dlON4l3x6dW8fIqVHg/q1SUurTovM2MYkSi/npYFIhP0WisgnIrIowM/gaA4kIlnAEcB0r8V3AF2AY4FGwG0hth8uIrkikrt58+ZoDh1UmxaN+NcNg7ji3ONLL/hXnX8CN116mk+6Pw44pvR19erVytxVH9k5u/RuLlC3sxOOPjSqfD1++4VUq5acuuzqAY4z4ZGrOKx9Fsd0bcPfr+pfujwtrXqZwFG3ds2oHxTyJyJ0O7QFR3dtzZ3Dzyhd7v06lHDtPuGcfnxX7r5+IId3DB4YStT2q08ed+9lPHHnhYwN8ryFNxFh9I2DePKuoQwbEt1FMY64QK/usZdmI+2q/LfL+kb0xG+iHe/3XTvqsFb8669nc/tfBnDhGTlRVX+2yortzj4trTrXDz2ZDq0y+VuIrqqhBCu5g6fTSKKFDQyq2ldVDw/w8z6w0bngl1z4N4XY1QXAu6pa5LXv9eqxH3gBCFp+VdWxqpqjqjmZmYmtX/UvFVzQ/xif93dF2WAZrfT06gw57fd2+ERWIVx4Rk7pSVhyEaiRnsboEYO58+ozaBmkC563O4efweN3XOhKfnp0yebu6wYy8rqBEQecFk0blum5FIgbpZuWTRvSq3t7BE91S0l1ZLinVUtUq1aNrBjvRGN1eMcWMW97br/IHjpr1qTsZ9vziLYxHzdWV1/ge+G/bHBvGtavw7GHt+WCATlJey7m1F5deOiW8zjhmOhuCoNp1KAuGYfUoUOrTC48I8eVfYYSb33FZGAYMMb5/X6ItEPxlBBKiUiWqq4Xz5V4CLAozvy4on2rJqWvhbLDMtRIQlFx8Knd2VtQSPGBA2QcUpfXPvw27DaDTunO5JkLojpO44b1eOTvf2T95u0xD94lIrQK0mhdu1YNCvYVRrWvIztn+yxr36oJK9d6SonBejA9c8/FTJqWy8SpuaXLTj62M53aNGPMuGnUrV2TS84+jk9mL404L8HcesXp7CnYH1E3RfCcQ5cGqTY5pF5tdu4uiDtPoQTrX59ot101gKv++TL5O5PTpHjfiCER/08icWjrpnzrzNmS6k4Kz426FFVNeE+0EvG2MYwB+onIcqCf8x4RyRGRcSWJRKQt0Ar4wm/710TkR+BHoAkwOs78uKJF04b85fwTOaZrGx64+ZyU5KFGehrDhvTmyvNOoG6E3eGibdRq1LBu6Xa9urd3vWTS68h2/P2K0+Pez6WDepHdLIOG9evwzxDdgRvU870bbN7kEI7u2prn772MsfdcEtcDYJ3a+g6eFs0F6IX7Lw/a0Drqr4Po2/uwsM84xNLGUKdWDUZeN5Aa6WlB75TfevzqqPcbSK2agc/Rk+Podjri0sifZWiX3cT1aXsHnXIkR3RqSWZGfUb9NcnzfwQIAMkKChBniUFVtwKnBVieC1zl9X41UKYCV1XL7XCmA07sxoATu7m2v26HtmDxinUxbdvn2E68PHkO+/YXhU8coRaZDTgzwoHsYlGnVg1uvbI/m7ftintfdWvX5PE7LuDAgYMxBa94AsKxh7ele5fsoCUib+1bZbJqbdn2r1DHb9U8g2sv6sPSletL707dct3Qk+nulL7uvm4gr33wHRu37iRvY35pmngvNgIc060NrZpnsG3HnjLrz+9/DFt37GHf/iK++3F1VPs+KacTXdpnce2/XvNZ3rB+HUZceir/evrDOHIeXlpade65/uyk3qmXFxWnE3cFd+Mlp/Lie7Np0rAuh3dqySPjP6Zxw7rcefWZ3HjfGyG3rVUznYduOY8Vazbx3qfz+XX9trjy0uvIdtxyxekpOdljfaJVRMIGhcZxdDcO5va/DIg47d+vOJ1P5vxE++wmPPT89PAbJFirrN+DWZsWjbnz6jP4et4KHnv5k7j2e9yR7fhh6VqG//FEcg5vU1q916hBXS45+zi+mreitB68Vs10RjidOc4b8UzUx2raqD7padUpKj5QumzcvZcm9dytakEBLDAkTZOMetzy59/7648fPYxaNdMi7p7ZsmlDWjZtyNSvgjfD1KyRzu1/GcCY56b5LP/f3Rf73HXVrVMzZSd7Ip9oPaZra7p3zmbJyvUBBwMMJ96PJLNRfYaeeSwA3Ttns2BZXsSDtGW6NIjaqL8OYsJHczmmW+uEPaD29yv7U1x8IGCgPqfvUZwTwSipjRtG1lgfSCov1GeeeDjLftkAJPZcTjULDCni/Rh9drMMn+J9NM7vfwxvTZ9Hs8aHcNyRbalWrRoP/d95/P3fb5emqenXcNY+O7G9ulJFRBh53UAKi4pT3lh41zVnsnZDPq0j7PLYJKMeFw88jq/mLWfoWT15cNy08BsF0O3QFoweEVVP8qh0cIZ1SPbDdi+/PxvwjCRb4oIBOUya5ulsEKxbrdvnwfFHd2DTtl3s2FXA+f2TP5ZUslhgiIHbdyxZmQ1KA0O0w0NcdEYOf+jRnqzMBqWlj0DDJdw3YgiPv/wprbIy6PeHw8qsr0xCXQxyurUhd/EaIPrnS6JRrVq1qAdOO7ffUUG7h8bzgJuPclIrEs136MwTD2d/YREHDipDTvu9EX/Iad2pW7sGh9SrRY8uv/dkK+mdd9RhrVx/sl1EIu7CG4+bLjuNR1+cAUTXCO8WCwzlwF/+eAJLV61nf2ExI68bGNW2IhLRBahL++b87+4/Vcn6Um/XDu3D9K+XcGjrTJrFMZCZSZ709Oo+JYUSNWukMzDAsCLDhvTmrD5HxFVdlWq9u7fjb8P6cvDgQY4/KnE3MMFYYEiAenVqsnvv/ojTN25Yj+dGXUph0YGwI41ePPA47nnqA8D3iexIpCIoeI9HFenAZInUsH6doA8IpXLk1GSpKjcG8Yx7Vh5Uq1YtoSXacCwwJMB5px/NS+/NjmqbGulpEdWHHt6xBTdf3o/tO/fSt3eXWLOYEL17dGD2/JUAnNzT0zCXllad+0YMYfb8VZzaq3OozU0Ih7ZO/DAIyVQVgnBFZoEhAWol8M5YRDj+qA7hE6bAX84/obS3ytAzfx/dpEv75q4/fFSVHFKvdrmZ4jQetWqmlz6Lk+xhQUx0LDDEoIqUxqPWoH7tqPr9m8jEO0hhtMKNMByrkdeexd1PfkB6WnWujXPgQ5NYFhgSwHvQskgGdzPlw8k9O/mMSZWsYaHLk0duPZ922U18lvXo0or5P60F4MRjYp/VrXO75oy79zLS06qVi/YmE5wFhgRo0bQhN15yKj8u/81nlFRTvjVqUJfRNw5mxa+bOblnp7iG0qioAnXvvG5oH8a/PYsG9etwRpzDxITrXGHKBwsMCdLn2E7l5slIxaU+8FXAYR2yOKxD+ZzYJlUaN6zHrVf2D5/QVBrxjq5qyqkjO3ke+Gmd1ajMqKOm/Dvfaw6QP/aPrltyPFL9xLgpH+wsqKRuuaIf3y/+lSM7Z1eZvuuVyXn9jqJZo/pkZTZI+LzU940YwozZSzn52E5RP3lvKicLDDGoCBfaurVrcmKEA7iZ8qdGehqn9nL/OZVAp651Jzb+7PbAGGOMj7gCg4j8UUQWi8hBEQk6EamIDBCRZSKyQkRu91reTkS+FZHlIjJRRCKbqswYY0zCxFtiWAScC3wZLIGIVAeeAs4AugJDRaSrs/pB4DFV7QjkA1fGmR9jjDFxiiswqOpSVV0WJllPYIWqrlLVQuANYLB4KupPBd5y0r0EDIknP8lSq6Y9nGMqpuoRTgxlqrZknCUtgbVe7/OcZY2B7apa7Le83Gud1ai0O+h5/SrvZB2m8jmma+vSEW8r+7wcJnZheyWJyCdAoC4L/1DV9yM4RqAuPBpiebB8DAeGA7RundyxYwIZed1ZbNuxh8YNK/bwvqZqSUurzsO3ns/yNZs4qkurVGfHlFNhA4Oq9o3zGHmA9xmYDawDtgANRSTNKTWULA+Wj7HAWICcnJyUP8orIhYUTIWUcUgdeh7RNtXZMOVYMqqS5gIdnR5INYCLgMnqmatwJnC+k24YEEkJxBhjTALF2131HBHJA3oDH4nIdGd5CxGZAuCUBm4ApgNLgUmqutjZxW3AzSKyAk+bw/Px5McYY0z8xLVJxpMoJydHc3NzU50NY4ypUERknqoGfeashPVdM8YY48MCgzHGGB8WGIwxxviwwGCMMcZHhWx8FpHNwJoYN2+C5xmK8sbyFR3LV3QsX9GprPlqo6qZ4RJVyMAQDxHJjaRVPtksX9GxfEXH8hWdqp4vq0oyxhjjwwKDMcYYH1UxMIxNdQaCsHxFx/IVHctXdKp0vqpcG4MxxpjQqmKJwRhjTAiVNjAEm2faa31NZ57pFc68022TkKdWIjJTRJY6c2WPCJDmZBHZISLznZ+Ric6Xc9zVIvKjc8wyA1GJx3+cz2uhiCR8hiIR6ez1OcwXkZ0icpNfmqR8XiIyXkQ2icgir2WNRGSGM2f5DBHJCLLtMCfNchEZloR8PSwiPzn/p3dFpGGQbUP+zxOQr3tE5Dev/9WZQbYN+d1NQL4meuVptYjMD7JtIj+vgNeGlJ1jqlrpfoDqwEqgPVADWAB09UtzHfCM8/oiYGIS8pUFHO28rg/8HCBfJwMfpuAzWw00CbH+TGAqngmWegHfpuB/ugFPP+ykf17AScDRwCKvZQ8BtzuvbwceDLBdI2CV8zvDeZ2R4HydDqQ5rx8MlK9I/ucJyNc9wC0R/J9Dfnfdzpff+n8DI1PweQW8NqTqHKusJYaA80z7pRmMZ55p8Mw7fZqIBJpVzjWqul5Vv3de78IzDHmFmM4Uz+f1snrMwTPJUlYSj38asFJVY32wMS6q+iWwzW+x9zkUbM7y/sAMVd2mqvnADGBAIvOlqh/r71PmzsEzCVZSBfm8IhHJdzch+XK+/xcAE9w6XqRCXBtSco5V1sAQbJ7pgGmcL9EOPHNCJIVTdXUU8G2A1b1FZIGITBWRbknKkgIfi8g88Uyj6i+SzzSRLiL4FzYVnxdAM1VdD54vNtA0QJpUf25X4CnpBRLuf54INzhVXOODVIuk8vM6EdioqsuDrE/K5+V3bUjJOVZZA0Mk80lHNee0m0SkHvA2cJOq7vRb/T2e6pLuwH+B95KRJ+B4VT0aOAO4XkRO8lufys+rBjAIeDPA6lR9XpFK5ef2D6AYeC1IknD/c7f9D+gA9ADW46m28ZeyzwsYSujSQsI/rzDXhqCbBVgW12dWWQNDsHmmA6YRkTSgAbEVfaMiIul4/vGvqeo7/utVdaeq7nZeTwHSRaRJovOlquuc35uAd/EU6b1F8pkmyhnA96q60X9Fqj4vx8aS6jTn96YAaVLyuTkNkAOBi9WpiPYXwf/cVaq6UVUPqOpB4Lkgx0vV55UGnAtMDJYm0Z9XkGtDSs6xyhoYAs4z7ZdmMp55psEz7/Rnwb5AbnHqMJ8Hlqrqo0HSNC9p6xCRnnj+R1sTnK+6IlK/5DWexstFfskmA5eJRy9gR0kRNwmC3sml4vPy4n0OBZuzfDpwuohkOFUnpzvLEkZEBuCZNneQqu4NkiaS/7nb+fJukzonyPEi+e4mQl/gJ1XNC7Qy0Z9XiGtDas6xRLSwl4cfPL1ofsbTw+EfzrJReL4sALXwVE2sAL4D2ichTyfgKeItBOY7P2cC1wDXOGluABbj6Y0xB/hDEvLV3jneAufYJZ+Xd74EeMr5PH8EcpL0f6yD50LfwGtZ0j8vPIFpPVCE5w7tSjxtUp8Cy53fjZy0OcA4r22vcM6zFcCfk5CvFXjqnEvOsZLedy2AKaH+5wnO1yvOubMQzwUvyz9fzvsy391E5stZ/mLJOeWVNpmfV7BrQ0rOMXvy2RhjjI/KWpVkjDEmRhYYjDHG+LDAYIwxxocFBmOMMT4sMBhjjPFhgcEYY4wPCwymShORxl5DLm/wGxb6mwQd8ygRGRdifaaITEvEsY2JRFqqM2BMKqnqVjxj9yAi9wC7VfWRBB/2TmB0iDxtFpH1InK8qs5KcF6MKcNKDMYEISK7nd8ni8gXIjJJRH4WkTEicrGIfOdM3NLBSZcpIm+LyFzn5/gA+6wPHKmqC5z3fbxKKD+UDLuAZzDAi5P0pxrjwwKDMZHpDowAjgAuBTqpak9gHPBXJ80TwGOqeixwnrPOXw6+Y+zcAlyvqj3wDPtc4CzPdd4bk3RWlWRMZOaqM2igiKwEPnaW/wic4rzuC3T1mu/pEBGpr56JV0pkAZu93s8CHhWR14B39PdB3DbhGavHmKSzwGBMZPZ7vT7o9f4gv3+PqgG9VbWA4ArwDOAIgKqOEZGP8AyYNkdE+qrqT06aUPsxJmGsKskY93yMZ7RXAESkR4A0S4FDvdJ0UNUfVfVBPNVHXZxVnUjwMNjGBGOBwRj33AjkOFNXLsEzPLgPpzTQwKuR+SYRWSQiC/CUEEqm4TwF+CgZmTbGnw27bUySicjfgF2qGupZhi+BweqZ3N2YpLISgzHJ9z982yx8iEgm8KgFBZMqVmIwxhjjw0oMxhhjfFhgMMYY48MCgzHGGB8WGIwxxviwwGCMMcbH/wPTJKDZXTpMe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data:image/png;base64,iVBORw0KGgoAAAANSUhEUgAAAYYAAAEKCAYAAAAW8vJGAAAABHNCSVQICAgIfAhkiAAAAAlwSFlzAAALEgAACxIB0t1+/AAAADl0RVh0U29mdHdhcmUAbWF0cGxvdGxpYiB2ZXJzaW9uIDIuMS4xLCBodHRwOi8vbWF0cGxvdGxpYi5vcmcvAOZPmwAAIABJREFUeJzt3Xd8FGX+wPHPFxI6QoAAgdClCCqoEeEsWEBQEbCcylnw1MN64vnTs5yHHqJiOcudeoqIXQQ7KkVUbAhKUECKSBEk0iH0QBL4/v7YSdzdbN/Z3ZTv+/XKK7szz8w82czOd54yzyOqijHGGFOiWqozYIwxpnyxwGCMMcaHBQZjjDE+LDAYY4zxYYHBGGOMDwsMxhhjfFhgMMYY48MCgzHGGB8WGIwxxvhIS3UGYtGkSRNt27ZtqrNhjDEVyrx587aoama4dBUyMLRt25bc3NxUZ8MYYyoUEVkTSTqrSjLGGOPDAoMxxhgfFhiMMcb4qJBtDMYYU9UVFRWRl5fHvn37yqyrVasW2dnZpKenx7RvCwzGGFMB5eXlUb9+fdq2bYuIlC5XVbZu3UpeXh7t2rWLad+uVCWJyHgR2SQii4KsFxH5j4isEJGFInK017phIrLc+RnmRn6MMaay27dvH40bN/YJCgAiQuPGjQOWJCLlVhvDi8CAEOvPADo6P8OB/wGISCPgbuA4oCdwt4hkuJQnU07s21/Epm27Up0NYyod/6AQbnmkXAkMqvolsC1EksHAy+oxB2goIllAf2CGqm5T1XxgBqEDjKlgdu/dz9X3vMp1/3qNr79fkersGGMikKxeSS2BtV7v85xlwZaXISLDRSRXRHI3b96csIwad02cOpfde/ejwGMvfZLq7BhjIpCswBCoXKMhlpddqDpWVXNUNSczM+wT3aacyN9ZkOosGFNpqQa8XAZdHqlkBYY8oJXX+2xgXYjlxhhjQqhVqxZbt24tEwRKeiXVqlUr5n0nq7vqZOAGEXkDT0PzDlVdLyLTgfu9GpxPB+5IUp6MMabCys7OJi8vj0BV6yXPMcTKlcAgIhOAk4EmIpKHp6dROoCqPgNMAc4EVgB7gT8767aJyL3AXGdXo1Q1VCO2McYYID09PebnFMJxJTCo6tAw6xW4Psi68cB4N/JhjDEmfjZWkjHGGB8WGKqA/YVFqc6CMaYCscBQiakq9/7vIy6740U+nbM01dkxxlQQFhgqsYU//8b8n9ZSXHyApyd8kfTjv/TebGbPX5n04xpj4mOBoRLbvnNvyo69Zt02Js9ckLLjG2NiZ4HBJMTGrTtTnQUThQ1bdvL6h9/x06oNIdPNWbCKN6fPY9ee2EfuNOWfzcdgjOGBsVPJ25jP2zO+57WHrqRWzbITvKxZt5WHx38MwLpN2xlx6WnJzqZJEisxGGPI25hf+nrNuq0B00z/eknp6y9zlyc8TyZ1LDAYUwmpKm99/D3j3vqanbttIEMTHatKMqYS+mreciZ89B3gmRPjpssir/b56MtFLFm5nrP6HEGNdLtEVEVWYjCmEprmVe3z1bzoqn1mfb+CVz/4lg8+X+h2tkwFYYEhCX7btJ2iogOpzoYxUXn9w+9c3Z+qsmLNJoqL7bsQreLiA3z9/QoWLstLyvGsnJhgb06fxxtT5tIiswFP3Hkh1apZLDZV05Ovf87n3y2jc7vm3H/TEFf2OWlaLh/PWsIFA3I4/fiuruyzPPrs22U8O+lLAB68+VwObdM0ocezq1SCvTHFM6L4us07+Hbh6tRmpgpauyGfu5+czNhJX8U9q5WJz+ffLQNg2S8b2LRtV9z721Own4lTc8nfubf0ollZef99z775VcKPZyWGJNq33wazS7b7n53Cpm27WLR8HV3aN+OknE6pzpIBV6qTCvbZ9ylRXCkxiMgAEVkmIitE5PYA6x8TkfnOz88ist1r3QGvdZPdyI8xJbzvTBcs+y2FOTGm4oi7xCAi1YGngH545nCeKyKTVbW0W4Sq/s0r/V+Bo7x2UaCqPeLNR0WwYetOfl69kY5tmiIiFBYV8/5nCxARBp/SnfT06qnOoqnEDh48yNoN+bTOaoSIpDo7phxzo8TQE1ihqqtUtRB4AxgcIv1QYIILx61w3po+jzsee7f0qdEPPl/IG1PmMuGj75j29eIU585Udg88N42bH3yTx1/5NNVZMXFIRkh3IzC0BNZ6vc9zlpUhIm2AdsBnXotriUiuiMwREXe6KpRz/3n1MyZMmevTHfCVD+akMEemsttbUMj3S34F4Ot5K2LaR1UrZGzJ382Y56bxzMQvqlwXWzcCQ6DTJVj3j4uAt1TV+1Nurao5wJ+Ax0WkQ8CDiAx3Akju5s2b48txOfDW9HlJP+ab0+clvGfOvv1FrjeyHzhwkNnzV7FoeeLbCAqLitlTsD/hx0m2AwcPxr2P8jZi7o8/J/Z8+O9rnzF30WpmfLOUqV9VrRK9G4EhD2jl9T4bWBck7UX4VSOp6jrn9yrgc3zbH7zTjVXVHFXNyczMjDfPVdIbU+YyZ8EvCdv/2g35XDXyFa4a+QprN2xzbb+fz13GIy98zN1PfsDKXxN3U7Alfzd/GfkKV/3zFX5evRGAXXv2WTdXxw9L14ZPlERPvj4zoftftPz3y9isH2IrZUVLVdmwZWfKzzk3AsNcoKOItBORGngu/mV6F4lIZyADmO21LENEajqvmwDHA0v8t60o9hYUcvuj73D+iGcSfjcTq0de+Jj3P4t9Ap2Z3y7jpgcmMvWrRWXWPfriDAr2FVKwr9DVp2a9Z597asLnMe8nXFXI2ElfsXvvfgqLirnnqQ/5YOZC/nzni9zz1Ac+X9T8nXv5dM5Stu3YE3NeQnHjohDub523eA1jnptG7uI1MR/DrZLh9l2J/Twrkv++NpPr732df7/4SUrzEXdgUNVi4AZgOrAUmKSqi0VklIgM8ko6FHhDfc/6w4BcEVkAzATGePdmqmjGvzuL5Ws2ocA9T32Q0GN5fym379rLvMVrIq4Hffn92fy2aXv4hAE8+fpM1m7IZ9xbX5cZ5uPX9e6VElLht02/Dz29v7CIF9/7BsVz57jUawKbB8ZO5ekJXzDmuWk+26sqazfkc+BAbNU2qspjL3/C8LtfjeuCHcjGLb7VQPePncrcRat5YOzUkIGosKg46Lrps9z5qj70/Mc8PeEL7ns2dF6qgi/m/gzA7PkrU9qu4coDbqo6BZjit2yk3/t7Amz3DXCEG3mIx+IV6/js22WcelxnunbIYt/+ImrXqsGMb5awZOV6zjv9aLKbZQTc9vslvzJ20lcc0aklM79d5rMu3GxY0Zry5Y98u/CX0iLu4R1bcMdfzuDKu14GiGqogbwN+bRs2jCu/BQWF5fbLrbrN+/goy9+jGqbPQWFQdft3vt7u8PKtZtLf6tqadfP59+exdSvFsU85MMPS9eWNgw/MHYqbz9xTUTbbduxh982bufwji1K8+J/7j3ywoyg24e6GI/872TG3HxuwHXeQWPZLxt4/aPv6N65FX17d2Hhst/o3iWb+nVrhc3/sl88eV392xb2FxYHnCQoEtO/Xkz/E7rFtK3xZU8+4zn5wfPIftcOWSxbvZHTenXhY+eOaOnKDTxzz8UBt73vWU88/Ozbn8qs+8cT77mWx59Xb+T5t2f5LFu0fB0X//350vclXzC3HDx4kGrVqjHz22X8tjGfs0/p7rN+0tR5dGzblBOOPtTV44YS6R3lA2OnRlUqUtWYpqv0fh6gpHpt2S8bWLshn1bNy95M7NxdwJ6CQrIyG5RZty6GUlzBvkJuvH8iBfsKuWBADheekRMw3eb82IagWL5mE1vyd9Mko17QNPv2F3Hn455zfdHydUyclktx8QEOa5/F6BGheq6XFU/Pp7FvfmWBwSUWGPwsWbkeoDQoQOxfKjflLnK3aiHUA06qyr9f/IQFP63llOM6l955r/erjvjwi4XwBTRvfEjCB/WK1NoN+Tw94fOAQUH8OtAVFR0oLfGEa9QuKj7A/J/W0jHCvzNQNcCW/N1cP3oCxcUHuO2qAfQ8om3pusKi4pgC07SvF1Owz1PSmTQtN2hgiMfBIMG45Bx6cNx0n+Ulf/vSVevD7jtQO0XJ+fdL3mauG3oy3Q5tEW2WK7VkPJxogSFGM75ZwrzFv7q+3wMHDvLDT2tp2bRhwLtKt4x/e5bPhcnbouXrmD1/JYBPdcycBasCpp/y1SJubHNqRMd9+f3ZHDyo9Orens7tmoU8yX9atYGno2xsvu+ZKREF8tc//I73PpvPmScezuXn/CHoxa/EU69/zv7Coriq38a99XXpRfPBcdNKq4p27i5gxAOTYppprSgJ9dDhSmkLf45+KOiSPT75+udl1n2Zu7z0/Bv538m8/vCVvPTeHIqKD3D5Ob2pW7tmyH3v2rOP9z+dT6d2zTn28DaICKrK90t+JX/nXtpnN6FddpNy//T36GenUFx8kBGXRvbdcpMFhhhs2raLZyYmZjTHt2d8z8SpuaSlVWfcqEsjqqP1tmNXAQ3q1w6bbnP+rtKqIn+btiWuv3pJj6gPPl/IyOsG0r1zdtC0wariDhw4yC95W2jfqklp/guLirn+3gkR92x5e8b3pfm4eOBxYdPvL/Tc2UZaPRXoTnj7rr0B074y+dsqO/1mSQDwtmrtFp/378z4gemzPM8RpKVV4+oLTgq5zxtGTyhtEyopmS37ZSP3j51amiZUtZublq/ZyM+rN9Hn2E7Uq1M2oJV0T23e5JAygaqkZ2Oiu+UGYsNux2D1b4EnS3fDxKm5gKc4/t6n86Pefu2Gbezeu58X3vmGN1PwEF00Rj39IS+8803UPVHGjJvGbY++w0PPf1y67MPPf4y5u+NBjf/hL393/ef9iNJt27EnYPtUrFTV9Ql2gvWyiueGe826yL9DH335e9foj8P0hFq/eYdPR4EHx3l6jj3jNyz3pGm5ER+/RP7OvazdkB8+oWPXnn3c/ui7jH9nFs+//XXANM9O+pIbRk/ggbHTAq4H3+cpksVKDOVEoC9fcXFsF6xXP5jDjG+WxpulpPjwi4Vs3LqTvn84jGO6tg5bvC8uPlA6tMPcRatLl7324bcx5yGVPSQfe8nd/urzlvxaWhpyyxe5yxl65rFlj7X4V/r2OizktktWrqdrh6wyy/OiuMBGw78LcTTWbdrOv1/8hG079nDHXwb4rNuSv5ur73mVAwcO0iSjHkcd1opLzu4VsBRQXHyAxSvXs+LXTaXLvsxdzohLy867XfI9nbdkTcSlxmTUgFmJoRzxPzEUZX9hEaOf+SiqL3sqgsLs+YHbHyJR0p/e+1mBYPvzv4arKrc88nZExwn2hXrurcB3c9EI1NjsvyxQACrp7BCKqvLpnKW8/uF3PnfDULYhcn4MTyeHC4y7dgduFF/2ywZufeStkNv+8z/vx90fv6RxPRJ5G6MLOB/MXMjDz0/n1/Xb+PeLn7D6ty3s3F3AHY+965Muf+fe0pu3Lfm7mfHNUl6ZHHh8s/++PpNRT39YpuQWrrRTHOPzL4lgJYYIbdq2i6aN6if0GDc/+KbP++27CvjPqzOjGorA/8IRysSpuSxZuZ7uXVpx5omHU6d2jYi39ffICx+HTxTG2De/YuS1Z7Frz/6g+/Ovdlr482+sjfDBumClkc+/W8aPMTSgevsi9+cyyy6740XOOLEb3Q5tQY8uwdtSwlmwLK/06e9P5ixl/OhhFBYVu9bwvCDMPMLTZy2mTYtGAddt3R6++m7H7gIaNwze3dVbIhqEC/YVBjxHVv66mRff+waAZas3kr8zcBtQMJ/MXsq1F/UpszzYIIXPTvqywkw/aoEhQvc8+QFP/XNoQnsy+J+Ys76PfnyWh8dHfoF+62NPKWTJyvVM+Oi7sI3BibYlfzfX/Ou1qJ4c3hviobRoRHKBC8V72I4S+wuLeO/T+bz36XyuOPf4MkFtzbrIAtq9//uo9PWOXQVsyd/NzQ++SWFRMUd08h3IePGK6OujI+kmOzaO6SRvemASe/3u+tf8tpV/PfVhTPvbsauA3MWrI05/yW3jAy737k0VbVCo7KwqKUIbt+5kw5byNbqk20Y9/WFMg9R9FeMwzv4K9hWGDQoHD8beILB1+24gsuobt41/Z1aZZaOeju3COHbSV+wp2E+RV3tLifI4LIl/UACYs/CXoN1cNejgzB53PfFewEBc0ZWn7rMWGGJQjv5/rns+wAUsnIMuDOmcDD8sXcvSlev5Z4Q9htxWMpRGiWDdV0tMnrmAzdvKPpOxbnNs41wFs31X+ekqO/+n8FV66zbvcOVYgQaCTDTvUmM0bSfJVuUDQyxPm5rUKSyKr1599LNTwieKUqLmb3jpvdnc/ui7ZZa7fV/y8vuzwydKkpLupckQb/VhLLbvKigNDpOmld/u5FW+jeGT2RWjW2eyLPtlAycf2ynV2QjK/y472kZvtycRmv714rjq38MJVKrYu8/dv8Ekz+Mvf8JvG7dzzUV9mDzTd/j78lQTUeVLDNH4YemvVWJY4GcnJeap7sookUEhmHBVUBVdRfyOHThwkPk/rWVHmGq5RcvXkb9zLw94PYUdLRsrKQn2FQYfb97f82/P4oV3Z3PNhScmMEfGmIpm/DuzmPZ15Zn+s8oFht82bWfP3v10bNOUWT+sjHru5YMHD1bKHhHGmOjt3rufLfm7khoUKkyJQUQGAE8A1YFxqjrGb/3lwMNAyXyXT6rqOGfdMOAuZ/loVX3JjTwFkrcxnxH3TwTgyE7ZMY0KaYxJrF17EtOYnwgPj5/Oepd6SRVE2HaUjBF14w4MIlIdeAroB+QBc0VkcoApOieq6g1+2zYC7gZy8Ix2MM/ZNiEDqfzvjd/v9C0oGFM+RTNQXaq5OcDdDaMnRJTut43udlcOxI3G557AClVdpaqFwBtApNM29QdmqOo2JxjMAAaE2SZmbj0la4xJnJIhzk1gyfh83AgMLQHvwXzynGX+zhORhSLyloi0inJbY0wV4VbVjImdG4EhUEuIf3+zD4C2qnok8AlQ0o4QybaehCLDRSRXRHI3b45+2AZjjDGRcSMw5AGtvN5nAz4Vb6q6VVVLWpSeA46JdFuvfYxV1RxVzcnMzIwpoxWvd7QxxiSfG4FhLtBRRNqJSA3gImCydwIR8Z6pYxBQ8rjxdOB0EckQkQzgdGdZYlTAB2eMMSbZ4u6VpKrFInIDngt6dWC8qi4WkVFArqpOBm4UkUFAMbANuNzZdpuI3IsnuACMUtXyNzykMcZUIa48x6CqU4ApfstGer2+A7gjyLbjgcADprvMCgzGGBOejZVkjDHGR5UKDBVxcC5jjEm2KhUYytNk28YYU15VqcCwcWvlnprTGGPcUKUCgzHGmPAsMBhjjPFhgcEYY4wPCwzGGGN8WGAwxhjjwwKDMcYYHxYYjDHG+LDAYIwxxocFBmOMMT4sMBhjjPFhgcEYY4wPCwzGGGN8uBIYRGSAiCwTkRUicnuA9TeLyBIRWSgin4pIG691B0RkvvMz2X9bY4wxyRX3DG4iUh14CugH5AFzRWSyqi7xSvYDkKOqe0XkWuAh4EJnXYGq9og3H8YYY9zhRomhJ7BCVVepaiHwBjDYO4GqzlTVvc7bOUC2C8c1xhiTAG4EhpbAWq/3ec6yYK4Epnq9ryUiuSIyR0SGuJAfY4wxcYi7KgmQAMsCzqEpIpcAOUAfr8WtVXWdiLQHPhORH1V1ZYBthwPDAVq3bh1/ro0xxgTkRokhD2jl9T4bWOefSET6Av8ABqnq/pLlqrrO+b0K+Bw4KtBBVHWsquaoak5mZqYL2TbGGBOIG4FhLtBRRNqJSA3gIsCnd5GIHAU8iycobPJaniEiNZ3XTYDjAe9Ga2OMMUkWd1WSqhaLyA3AdKA6MF5VF4vIKCBXVScDDwP1gDdFBOBXVR0EHAY8KyIH8QSpMX69mYwxxiSZG20MqOoUYIrfspFer/sG2e4b4Ag38mCMMcYd9uSzMcYYHxYYjDHG+LDAYIwxxocFBmOMMT4sMBhjjPFhgcEYY4wPCwzGGGN8WGAwxhjjwwKDMcYYHxYYjDHG+LDAYIwxxocFBmOMMT4sMBhjjPFhgcEYY4wPCwzGGGN8WGAwxhjjw5XAICIDRGSZiKwQkdsDrK8pIhOd9d+KSFuvdXc4y5eJSH838mOMMSZ2cQcGEakOPAWcAXQFhopIV79kVwL5qnoo8BjwoLNtVzxzRHcDBgBPO/tznaomYrfGGFPpuFFi6AmsUNVVqloIvAEM9kszGHjJef0WcJp4Jn8eDLyhqvtV9RdghbM/103/2qaSNsaYSLgRGFoCa73e5znLAqZR1WJgB9A4wm0BEJHhIpIrIrmbN2+OKoOqynNvfRXVNsYYU1W5ERgkwDL/eptgaSLZ1rNQdayq5qhqTmZmZnQZFOGGP50S1TbGGFNVuREY8oBWXu+zgXXB0ohIGtAA2Bbhtq7oeWTbROzWGGMqHTcCw1ygo4i0E5EaeBqTJ/ulmQwMc16fD3ymntbgycBFTq+ldkBH4DsX8lSGBCycGGOM8ZcW7w5UtVhEbgCmA9WB8aq6WERGAbmqOhl4HnhFRFbgKSlc5Gy7WEQmAUuAYuB6VT0Qb56MMcbELu7AAKCqU4ApfstGer3eB/wxyLb3Afe5kY9QxAoMxhgTkSrz5LNYZDDGmIhUmcBgjDEmMhYYjDHG+KgygcFqkowxJjJVJjAYY4yJTJUJDNb4bIwxkakygcEYY0xkqkxgsCefjTEmMlUmMBhjjIlMlQkM1sRgjDGRqTKBwRhjTGQsMBhjjPFRZQKDdVc1xpjIVKHAkOocGGNMxVBlAoMxxpjIVJnAYFVJxhgTmbgCg4g0EpEZIrLc+Z0RIE0PEZktIotFZKGIXOi17kUR+UVE5js/PeLJjzHGmPjFW2K4HfhUVTsCnzrv/e0FLlPVbsAA4HERaei1/lZV7eH8zI8zP8YYY+IUb2AYDLzkvH4JGOKfQFV/VtXlzut1wCYgM87jRs2qkowxJjLxBoZmqroewPndNFRiEekJ1ABWei2+z6liekxEaobYdriI5IpI7ubNm+PMtjHGmGDCBgYR+UREFgX4GRzNgUQkC3gF+LOqHnQW3wF0AY4FGgG3BdteVceqao6q5mRmJr3AYYwxVUZauASq2jfYOhHZKCJZqrreufBvCpLuEOAj4C5VneO17/XOy/0i8gJwS1S5N8YY47p4q5ImA8Oc18OA9/0TiEgN4F3gZVV9029dlvNb8LRPLIozP8YYY+IUb2AYA/QTkeVAP+c9IpIjIuOcNBcAJwGXB+iW+pqI/Aj8CDQBRseZH2OMMXEKW5UUiqpuBU4LsDwXuMp5/SrwapDtT43n+MYYY9xXZZ58NsYYExkLDMYYY3xYYDDGGOPDAoMxxhgfFhiMMcb4sMBgjDHGhwUGY4wxPiwwGGOM8WGBwRhjjA8LDMYYY3xYYDDGGOPDAoMxxhgfFhiMMcb4sMBgjDHGhwUGY4wxPuIKDCLSSERmiMhy53dGkHQHvCbpmey1vJ2IfOtsP9GZ7c0YY0wKxVtiuB34VFU7Ap867wMpUNUezs8gr+UPAo852+cDV8aZH2OMMXGKNzAMBl5yXr+EZ97miDjzPJ8KvBXL9rH48zl/SOTujTGmUog3MDRT1fUAzu+mQdLVEpFcEZkjIiUX/8bAdlUtdt7nAS3jzE9IA08+MpG7N8aYSiHsnM8i8gnQPMCqf0RxnNaquk5E2gOficiPwM4A6TREPoYDwwFat24dxaGNMcZEI2xgUNW+wdaJyEYRyVLV9SKSBWwKso91zu9VIvI5cBTwNtBQRNKcUkM2sC5EPsYCYwFycnKCBhBjjDHxibcqaTIwzHk9DHjfP4GIZIhITed1E+B4YImqKjATOD/U9sYYY5Ir3sAwBugnIsuBfs57RCRHRMY5aQ4DckVkAZ5AMEZVlzjrbgNuFpEVeNocno8zP8YYY+IUtiopFFXdCpwWYHkucJXz+hvgiCDbrwJ6xpMHY4wx7rInn40xxviocoHhmK5tUp0FY4wp16pcYDitd5dUZ8EYY8q1KhcY0qpXuT/ZGGOiUuWukl3aB3pWzxhjTIkqFxjq1q7JfSOG0OvIdqnOijHGlEtxdVetqLq0b07tWunMWfhLqrNijDFRaVC/dsKPUeVKDKZyuOf6s1OdBWMiknFIHVf317xJA1f3F0iVDQy1a9mcQNE420amNcY1DevXoXO78tveWWUDQ9NG9VOdhQrFenMZ455Tenbi0NaZAdfldEv9s1b2bfdy4yWnpjoLJkIiqc6BccM1F56U6ixELKdbm7B3+Y/edgEP3nxu2H316dkZwfck7nlEW7p3zubqcvCZWGBwNG5Yl/p1a6U6G1XGGSceHlG6atUCn6KHtc/ivhEJnfDPJEGPLq183g/sk5wqy5o10jm6a3TzukRywW6SUZfs5hk+yyTAXUy1akLvHu1L33ds05TbrhrAyOsG0qhB3ZDHSMZNkQUGx3HWfTWoM0+K7CIeqf/7cz8Gndo9orTjRl0acHn16tXo0r45bz9xjZtZM0mW2ah+6Xfv3L5HJfXYN/zplKjSB7tgp6dVBzztBnVq1cAzo8DvatUo2/lTVenSvjlXnnc8px7XhZsv7xdVXhLNAoPxce1Ffcosu3jgca4e4w89OkTcZpGMrnmR6NohK9VZCOqCATk8eddQXrz/8lRnJSa3XnE640cP4+Kzj0taFWF6WjUa1K/NSTkd497XP689i8sG9+beGwcFLB3cdFnQuc4486QjuP5PJ5e7Nk8LDA5VykR6b5FUW9SrU9PNLCVcp7bNIkpXq2a668euGeAuqjzrc2wnnrjzQv5x9Zkx72NwhKWkSPXu0YH+x3fjnL49yMpsUGGrQkWk9AZgSN8eVE9CR4e/X9kfgEsH9Yr7eE0b1Wfwqd1p0bRhwPUdWmfy6G1/jOsYyWaBIUJd2jfnsdsvCJnmpQf+nKTcuKNjm6ac3LOzz7JQwdHbYe3ju4OuW7smg07pTo308AEiM8P3bmrQKe5eYCOV3SyD+nVjD/7xVld27ZBFNa870v+7vC/DLzgxos8wFuf1Ozoh+w2lYf06PHjzuQntCDLm5nMo+11pAAAV0ElEQVTodmgLwFM99L+Rf4prf3Vrhz8n2rRoHNcxki2uwCAijURkhogsd35nBEhziojM9/rZJyJDnHUvisgvXut6xJOfeERyQWyd1YjrhpatavF21zVnuZWllGjcsF5E6S4eGP/8SsOG9ObVB68IW9I6pJ7vnfCfznJnbqdeR7bjn9dG9//y70mSTL26t+ehW85j0Cndeej/zgtYbeGmk46Nv5olFu2ym9Dn2E4J23/HNr4l5UjP+UCuOPd46tSO7Jmo9q083VNr1kineeNDYj5mMs7BeEsMtwOfqmpH4FPnvQ9VnamqPVS1B3AqsBf42CvJrSXrVXV+nPlJuD45oU/YOrXcr3ZJlEAnmH+PihIN6vs+vXlYhyyG//HEuPNQvXq1qIvy6enVYzqWfztB+9aZCbvbToT+x3elXXYThg3pTYcgfeDdcv7pR5PdLPC5UBn97bK+NGt8CC2bNqSaCDVrRPY9PqtPwMkpA7rtyv5ccvZxPPC3c0hLi+0cTpZ4A8Ng4CXn9UtAuIr484Gpqro3zuO6wvtR9cM7tqRJRux3DpVlUL5qQe5C+5/QlcyM+giUlpr6n9CNR249P+5j/l+CemT07tHB531a9bJfxuZNYr9zi5Z/u0o0T5OPvG5gUi8mQ10qlYXidptLPE445lCeHvkn/vOPixh372W8/MDlrh+jSUY9zul7FG1aNHJ9326LNzA0U9X1AM7vpmHSXwRM8Ft2n4gsFJHHRCSprbf/vHYgh3dswVl9jqBX93a0adE4bP/6QMX3u68byN+GeXoeZATo0layLlLNmxySsjtZ/+BYctdYIz2NJ++6iGfuuYTTeh1Wur5p4/h7U3TtkMWovw7iH1efGfS5hVCCtXdkNw/cGOitUYO6XH3BSRzZKZsjOrUMmi5UrU12s4yICvdtWjQufUBq0CndufycP0SwlUekbT+BxNselCiXDe6dlON4l3x6dW8fIqVHg/q1SUurTovM2MYkSi/npYFIhP0WisgnIrIowM/gaA4kIlnAEcB0r8V3AF2AY4FGwG0hth8uIrkikrt58+ZoDh1UmxaN+NcNg7ji3ONLL/hXnX8CN116mk+6Pw44pvR19erVytxVH9k5u/RuLlC3sxOOPjSqfD1++4VUq5acuuzqAY4z4ZGrOKx9Fsd0bcPfr+pfujwtrXqZwFG3ds2oHxTyJyJ0O7QFR3dtzZ3Dzyhd7v06lHDtPuGcfnxX7r5+IId3DB4YStT2q08ed+9lPHHnhYwN8ryFNxFh9I2DePKuoQwbEt1FMY64QK/usZdmI+2q/LfL+kb0xG+iHe/3XTvqsFb8669nc/tfBnDhGTlRVX+2yortzj4trTrXDz2ZDq0y+VuIrqqhBCu5g6fTSKKFDQyq2ldVDw/w8z6w0bngl1z4N4XY1QXAu6pa5LXv9eqxH3gBCFp+VdWxqpqjqjmZmYmtX/UvFVzQ/xif93dF2WAZrfT06gw57fd2+ERWIVx4Rk7pSVhyEaiRnsboEYO58+ozaBmkC563O4efweN3XOhKfnp0yebu6wYy8rqBEQecFk0blum5FIgbpZuWTRvSq3t7BE91S0l1ZLinVUtUq1aNrBjvRGN1eMcWMW97br/IHjpr1qTsZ9vziLYxHzdWV1/ge+G/bHBvGtavw7GHt+WCATlJey7m1F5deOiW8zjhmOhuCoNp1KAuGYfUoUOrTC48I8eVfYYSb33FZGAYMMb5/X6ItEPxlBBKiUiWqq4Xz5V4CLAozvy4on2rJqWvhbLDMtRIQlFx8Knd2VtQSPGBA2QcUpfXPvw27DaDTunO5JkLojpO44b1eOTvf2T95u0xD94lIrQK0mhdu1YNCvYVRrWvIztn+yxr36oJK9d6SonBejA9c8/FTJqWy8SpuaXLTj62M53aNGPMuGnUrV2TS84+jk9mL404L8HcesXp7CnYH1E3RfCcQ5cGqTY5pF5tdu4uiDtPoQTrX59ot101gKv++TL5O5PTpHjfiCER/08icWjrpnzrzNmS6k4Kz426FFVNeE+0EvG2MYwB+onIcqCf8x4RyRGRcSWJRKQt0Ar4wm/710TkR+BHoAkwOs78uKJF04b85fwTOaZrGx64+ZyU5KFGehrDhvTmyvNOoG6E3eGibdRq1LBu6Xa9urd3vWTS68h2/P2K0+Pez6WDepHdLIOG9evwzxDdgRvU870bbN7kEI7u2prn772MsfdcEtcDYJ3a+g6eFs0F6IX7Lw/a0Drqr4Po2/uwsM84xNLGUKdWDUZeN5Aa6WlB75TfevzqqPcbSK2agc/Rk+Podjri0sifZWiX3cT1aXsHnXIkR3RqSWZGfUb9NcnzfwQIAMkKChBniUFVtwKnBVieC1zl9X41UKYCV1XL7XCmA07sxoATu7m2v26HtmDxinUxbdvn2E68PHkO+/YXhU8coRaZDTgzwoHsYlGnVg1uvbI/m7ftintfdWvX5PE7LuDAgYMxBa94AsKxh7ele5fsoCUib+1bZbJqbdn2r1DHb9U8g2sv6sPSletL707dct3Qk+nulL7uvm4gr33wHRu37iRvY35pmngvNgIc060NrZpnsG3HnjLrz+9/DFt37GHf/iK++3F1VPs+KacTXdpnce2/XvNZ3rB+HUZceir/evrDOHIeXlpade65/uyk3qmXFxWnE3cFd+Mlp/Lie7Np0rAuh3dqySPjP6Zxw7rcefWZ3HjfGyG3rVUznYduOY8Vazbx3qfz+XX9trjy0uvIdtxyxekpOdljfaJVRMIGhcZxdDcO5va/DIg47d+vOJ1P5vxE++wmPPT89PAbJFirrN+DWZsWjbnz6jP4et4KHnv5k7j2e9yR7fhh6VqG//FEcg5vU1q916hBXS45+zi+mreitB68Vs10RjidOc4b8UzUx2raqD7padUpKj5QumzcvZcm9dytakEBLDAkTZOMetzy59/7648fPYxaNdMi7p7ZsmlDWjZtyNSvgjfD1KyRzu1/GcCY56b5LP/f3Rf73HXVrVMzZSd7Ip9oPaZra7p3zmbJyvUBBwMMJ96PJLNRfYaeeSwA3Ttns2BZXsSDtGW6NIjaqL8OYsJHczmmW+uEPaD29yv7U1x8IGCgPqfvUZwTwSipjRtG1lgfSCov1GeeeDjLftkAJPZcTjULDCni/Rh9drMMn+J9NM7vfwxvTZ9Hs8aHcNyRbalWrRoP/d95/P3fb5emqenXcNY+O7G9ulJFRBh53UAKi4pT3lh41zVnsnZDPq0j7PLYJKMeFw88jq/mLWfoWT15cNy08BsF0O3QFoweEVVP8qh0cIZ1SPbDdi+/PxvwjCRb4oIBOUya5ulsEKxbrdvnwfFHd2DTtl3s2FXA+f2TP5ZUslhgiIHbdyxZmQ1KA0O0w0NcdEYOf+jRnqzMBqWlj0DDJdw3YgiPv/wprbIy6PeHw8qsr0xCXQxyurUhd/EaIPrnS6JRrVq1qAdOO7ffUUG7h8bzgJuPclIrEs136MwTD2d/YREHDipDTvu9EX/Iad2pW7sGh9SrRY8uv/dkK+mdd9RhrVx/sl1EIu7CG4+bLjuNR1+cAUTXCO8WCwzlwF/+eAJLV61nf2ExI68bGNW2IhLRBahL++b87+4/Vcn6Um/XDu3D9K+XcGjrTJrFMZCZSZ709Oo+JYUSNWukMzDAsCLDhvTmrD5HxFVdlWq9u7fjb8P6cvDgQY4/KnE3MMFYYEiAenVqsnvv/ojTN25Yj+dGXUph0YGwI41ePPA47nnqA8D3iexIpCIoeI9HFenAZInUsH6doA8IpXLk1GSpKjcG8Yx7Vh5Uq1YtoSXacCwwJMB5px/NS+/NjmqbGulpEdWHHt6xBTdf3o/tO/fSt3eXWLOYEL17dGD2/JUAnNzT0zCXllad+0YMYfb8VZzaq3OozU0Ih7ZO/DAIyVQVgnBFZoEhAWol8M5YRDj+qA7hE6bAX84/obS3ytAzfx/dpEv75q4/fFSVHFKvdrmZ4jQetWqmlz6Lk+xhQUx0LDDEoIqUxqPWoH7tqPr9m8jEO0hhtMKNMByrkdeexd1PfkB6WnWujXPgQ5NYFhgSwHvQskgGdzPlw8k9O/mMSZWsYaHLk0duPZ922U18lvXo0or5P60F4MRjYp/VrXO75oy79zLS06qVi/YmE5wFhgRo0bQhN15yKj8u/81nlFRTvjVqUJfRNw5mxa+bOblnp7iG0qioAnXvvG5oH8a/PYsG9etwRpzDxITrXGHKBwsMCdLn2E7l5slIxaU+8FXAYR2yOKxD+ZzYJlUaN6zHrVf2D5/QVBrxjq5qyqkjO3ke+Gmd1ajMqKOm/Dvfaw6QP/aPrltyPFL9xLgpH+wsqKRuuaIf3y/+lSM7Z1eZvuuVyXn9jqJZo/pkZTZI+LzU940YwozZSzn52E5RP3lvKicLDDGoCBfaurVrcmKEA7iZ8qdGehqn9nL/OZVAp651Jzb+7PbAGGOMj7gCg4j8UUQWi8hBEQk6EamIDBCRZSKyQkRu91reTkS+FZHlIjJRRCKbqswYY0zCxFtiWAScC3wZLIGIVAeeAs4AugJDRaSrs/pB4DFV7QjkA1fGmR9jjDFxiiswqOpSVV0WJllPYIWqrlLVQuANYLB4KupPBd5y0r0EDIknP8lSq6Y9nGMqpuoRTgxlqrZknCUtgbVe7/OcZY2B7apa7Le83Gud1ai0O+h5/SrvZB2m8jmma+vSEW8r+7wcJnZheyWJyCdAoC4L/1DV9yM4RqAuPBpiebB8DAeGA7RundyxYwIZed1ZbNuxh8YNK/bwvqZqSUurzsO3ns/yNZs4qkurVGfHlFNhA4Oq9o3zGHmA9xmYDawDtgANRSTNKTWULA+Wj7HAWICcnJyUP8orIhYUTIWUcUgdeh7RNtXZMOVYMqqS5gIdnR5INYCLgMnqmatwJnC+k24YEEkJxBhjTALF2131HBHJA3oDH4nIdGd5CxGZAuCUBm4ApgNLgUmqutjZxW3AzSKyAk+bw/Px5McYY0z8xLVJxpMoJydHc3NzU50NY4ypUERknqoGfeashPVdM8YY48MCgzHGGB8WGIwxxviwwGCMMcZHhWx8FpHNwJoYN2+C5xmK8sbyFR3LV3QsX9GprPlqo6qZ4RJVyMAQDxHJjaRVPtksX9GxfEXH8hWdqp4vq0oyxhjjwwKDMcYYH1UxMIxNdQaCsHxFx/IVHctXdKp0vqpcG4MxxpjQqmKJwRhjTAiVNjAEm2faa31NZ57pFc68022TkKdWIjJTRJY6c2WPCJDmZBHZISLznZ+Ric6Xc9zVIvKjc8wyA1GJx3+cz2uhiCR8hiIR6ez1OcwXkZ0icpNfmqR8XiIyXkQ2icgir2WNRGSGM2f5DBHJCLLtMCfNchEZloR8PSwiPzn/p3dFpGGQbUP+zxOQr3tE5Dev/9WZQbYN+d1NQL4meuVptYjMD7JtIj+vgNeGlJ1jqlrpfoDqwEqgPVADWAB09UtzHfCM8/oiYGIS8pUFHO28rg/8HCBfJwMfpuAzWw00CbH+TGAqngmWegHfpuB/ugFPP+ykf17AScDRwCKvZQ8BtzuvbwceDLBdI2CV8zvDeZ2R4HydDqQ5rx8MlK9I/ucJyNc9wC0R/J9Dfnfdzpff+n8DI1PweQW8NqTqHKusJYaA80z7pRmMZ55p8Mw7fZqIBJpVzjWqul5Vv3de78IzDHmFmM4Uz+f1snrMwTPJUlYSj38asFJVY32wMS6q+iWwzW+x9zkUbM7y/sAMVd2mqvnADGBAIvOlqh/r71PmzsEzCVZSBfm8IhHJdzch+XK+/xcAE9w6XqRCXBtSco5V1sAQbJ7pgGmcL9EOPHNCJIVTdXUU8G2A1b1FZIGITBWRbknKkgIfi8g88Uyj6i+SzzSRLiL4FzYVnxdAM1VdD54vNtA0QJpUf25X4CnpBRLuf54INzhVXOODVIuk8vM6EdioqsuDrE/K5+V3bUjJOVZZA0Mk80lHNee0m0SkHvA2cJOq7vRb/T2e6pLuwH+B95KRJ+B4VT0aOAO4XkRO8lufys+rBjAIeDPA6lR9XpFK5ef2D6AYeC1IknD/c7f9D+gA9ADW46m28ZeyzwsYSujSQsI/rzDXhqCbBVgW12dWWQNDsHmmA6YRkTSgAbEVfaMiIul4/vGvqeo7/utVdaeq7nZeTwHSRaRJovOlquuc35uAd/EU6b1F8pkmyhnA96q60X9Fqj4vx8aS6jTn96YAaVLyuTkNkAOBi9WpiPYXwf/cVaq6UVUPqOpB4Lkgx0vV55UGnAtMDJYm0Z9XkGtDSs6xyhoYAs4z7ZdmMp55psEz7/Rnwb5AbnHqMJ8Hlqrqo0HSNC9p6xCRnnj+R1sTnK+6IlK/5DWexstFfskmA5eJRy9gR0kRNwmC3sml4vPy4n0OBZuzfDpwuohkOFUnpzvLEkZEBuCZNneQqu4NkiaS/7nb+fJukzonyPEi+e4mQl/gJ1XNC7Qy0Z9XiGtDas6xRLSwl4cfPL1ofsbTw+EfzrJReL4sALXwVE2sAL4D2ichTyfgKeItBOY7P2cC1wDXOGluABbj6Y0xB/hDEvLV3jneAufYJZ+Xd74EeMr5PH8EcpL0f6yD50LfwGtZ0j8vPIFpPVCE5w7tSjxtUp8Cy53fjZy0OcA4r22vcM6zFcCfk5CvFXjqnEvOsZLedy2AKaH+5wnO1yvOubMQzwUvyz9fzvsy391E5stZ/mLJOeWVNpmfV7BrQ0rOMXvy2RhjjI/KWpVkjDEmRhYYjDHG+LDAYIwxxocFBmOMMT4sMBhjjPFhgcEYY4wPCwymShORxl5DLm/wGxb6mwQd8ygRGRdifaaITEvEsY2JRFqqM2BMKqnqVjxj9yAi9wC7VfWRBB/2TmB0iDxtFpH1InK8qs5KcF6MKcNKDMYEISK7nd8ni8gXIjJJRH4WkTEicrGIfOdM3NLBSZcpIm+LyFzn5/gA+6wPHKmqC5z3fbxKKD+UDLuAZzDAi5P0pxrjwwKDMZHpDowAjgAuBTqpak9gHPBXJ80TwGOqeixwnrPOXw6+Y+zcAlyvqj3wDPtc4CzPdd4bk3RWlWRMZOaqM2igiKwEPnaW/wic4rzuC3T1mu/pEBGpr56JV0pkAZu93s8CHhWR14B39PdB3DbhGavHmKSzwGBMZPZ7vT7o9f4gv3+PqgG9VbWA4ArwDOAIgKqOEZGP8AyYNkdE+qrqT06aUPsxJmGsKskY93yMZ7RXAESkR4A0S4FDvdJ0UNUfVfVBPNVHXZxVnUjwMNjGBGOBwRj33AjkOFNXLsEzPLgPpzTQwKuR+SYRWSQiC/CUEEqm4TwF+CgZmTbGnw27bUySicjfgF2qGupZhi+BweqZ3N2YpLISgzHJ9z982yx8iEgm8KgFBZMqVmIwxhjjw0oMxhhjfFhgMMYY48MCgzHGGB8WGIwxxviwwGCMMcbH/wPTJKDZXTpMeQ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923928" y="3203394"/>
            <a:ext cx="18514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The 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35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Document 17"/>
          <p:cNvSpPr/>
          <p:nvPr/>
        </p:nvSpPr>
        <p:spPr>
          <a:xfrm>
            <a:off x="5973" y="-18098"/>
            <a:ext cx="9157447" cy="854810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Document 19"/>
          <p:cNvSpPr/>
          <p:nvPr/>
        </p:nvSpPr>
        <p:spPr>
          <a:xfrm>
            <a:off x="-3273" y="-18098"/>
            <a:ext cx="9144000" cy="566778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17"/>
          <p:cNvSpPr/>
          <p:nvPr/>
        </p:nvSpPr>
        <p:spPr>
          <a:xfrm flipH="1" flipV="1">
            <a:off x="0" y="5945835"/>
            <a:ext cx="9148476" cy="899587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owchart: Document 19"/>
          <p:cNvSpPr/>
          <p:nvPr/>
        </p:nvSpPr>
        <p:spPr>
          <a:xfrm flipH="1" flipV="1">
            <a:off x="-20365" y="6093296"/>
            <a:ext cx="9168839" cy="648072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0" name="Picture 4" descr="lin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0366" y="6313884"/>
            <a:ext cx="916884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588224" y="6396335"/>
            <a:ext cx="2592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ทันโลก บริการดี มีคุณธรรม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36512" y="6423719"/>
            <a:ext cx="3096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ฝ่ายปฏิบัติการและบำรุงรักษา</a:t>
            </a:r>
          </a:p>
        </p:txBody>
      </p:sp>
      <p:sp>
        <p:nvSpPr>
          <p:cNvPr id="16" name="Rounded Rectangle 7"/>
          <p:cNvSpPr/>
          <p:nvPr/>
        </p:nvSpPr>
        <p:spPr>
          <a:xfrm>
            <a:off x="981114" y="95436"/>
            <a:ext cx="7623333" cy="71222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B w="38100" h="38100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b="1" dirty="0" smtClean="0">
                <a:effectLst>
                  <a:reflection endPos="0" dir="5400000" sy="-100000" algn="bl" rotWithShape="0"/>
                </a:effectLst>
                <a:latin typeface="TH SarabunPSK" pitchFamily="34" charset="-34"/>
                <a:ea typeface="Tahoma" pitchFamily="34" charset="0"/>
                <a:cs typeface="TH SarabunPSK" pitchFamily="34" charset="-34"/>
              </a:rPr>
              <a:t>     Concept</a:t>
            </a:r>
            <a:endParaRPr lang="th-TH" sz="3600" b="1" dirty="0">
              <a:effectLst>
                <a:reflection endPos="0" dir="5400000" sy="-100000" algn="bl" rotWithShape="0"/>
              </a:effectLst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85" y="95437"/>
            <a:ext cx="746963" cy="72008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>
            <a:innerShdw blurRad="114300">
              <a:srgbClr val="FFFF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AutoShape 12" descr="Image result for raspberry p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data:image/png;base64,iVBORw0KGgoAAAANSUhEUgAAAYYAAAEKCAYAAAAW8vJGAAAABHNCSVQICAgIfAhkiAAAAAlwSFlzAAALEgAACxIB0t1+/AAAADl0RVh0U29mdHdhcmUAbWF0cGxvdGxpYiB2ZXJzaW9uIDIuMS4xLCBodHRwOi8vbWF0cGxvdGxpYi5vcmcvAOZPmwAAIABJREFUeJzt3Xd8FGX+wPHPFxI6QoAAgdClCCqoEeEsWEBQEbCcylnw1MN64vnTs5yHHqJiOcudeoqIXQQ7KkVUbAhKUECKSBEk0iH0QBL4/v7YSdzdbN/Z3ZTv+/XKK7szz8w82czOd54yzyOqijHGGFOiWqozYIwxpnyxwGCMMcaHBQZjjDE+LDAYY4zxYYHBGGOMDwsMxhhjfFhgMMYY48MCgzHGGB8WGIwxxvhIS3UGYtGkSRNt27ZtqrNhjDEVyrx587aoama4dBUyMLRt25bc3NxUZ8MYYyoUEVkTSTqrSjLGGOPDAoMxxhgfFhiMMcb4qJBtDMYYU9UVFRWRl5fHvn37yqyrVasW2dnZpKenx7RvCwzGGFMB5eXlUb9+fdq2bYuIlC5XVbZu3UpeXh7t2rWLad+uVCWJyHgR2SQii4KsFxH5j4isEJGFInK017phIrLc+RnmRn6MMaay27dvH40bN/YJCgAiQuPGjQOWJCLlVhvDi8CAEOvPADo6P8OB/wGISCPgbuA4oCdwt4hkuJQnU07s21/Epm27Up0NYyod/6AQbnmkXAkMqvolsC1EksHAy+oxB2goIllAf2CGqm5T1XxgBqEDjKlgdu/dz9X3vMp1/3qNr79fkersGGMikKxeSS2BtV7v85xlwZaXISLDRSRXRHI3b96csIwad02cOpfde/ejwGMvfZLq7BhjIpCswBCoXKMhlpddqDpWVXNUNSczM+wT3aacyN9ZkOosGFNpqQa8XAZdHqlkBYY8oJXX+2xgXYjlxhhjQqhVqxZbt24tEwRKeiXVqlUr5n0nq7vqZOAGEXkDT0PzDlVdLyLTgfu9GpxPB+5IUp6MMabCys7OJi8vj0BV6yXPMcTKlcAgIhOAk4EmIpKHp6dROoCqPgNMAc4EVgB7gT8767aJyL3AXGdXo1Q1VCO2McYYID09PebnFMJxJTCo6tAw6xW4Psi68cB4N/JhjDEmfjZWkjHGGB8WGKqA/YVFqc6CMaYCscBQiakq9/7vIy6740U+nbM01dkxxlQQFhgqsYU//8b8n9ZSXHyApyd8kfTjv/TebGbPX5n04xpj4mOBoRLbvnNvyo69Zt02Js9ckLLjG2NiZ4HBJMTGrTtTnQUThQ1bdvL6h9/x06oNIdPNWbCKN6fPY9ee2EfuNOWfzcdgjOGBsVPJ25jP2zO+57WHrqRWzbITvKxZt5WHx38MwLpN2xlx6WnJzqZJEisxGGPI25hf+nrNuq0B00z/eknp6y9zlyc8TyZ1LDAYUwmpKm99/D3j3vqanbttIEMTHatKMqYS+mreciZ89B3gmRPjpssir/b56MtFLFm5nrP6HEGNdLtEVEVWYjCmEprmVe3z1bzoqn1mfb+CVz/4lg8+X+h2tkwFYYEhCX7btJ2iogOpzoYxUXn9w+9c3Z+qsmLNJoqL7bsQreLiA3z9/QoWLstLyvGsnJhgb06fxxtT5tIiswFP3Hkh1apZLDZV05Ovf87n3y2jc7vm3H/TEFf2OWlaLh/PWsIFA3I4/fiuruyzPPrs22U8O+lLAB68+VwObdM0ocezq1SCvTHFM6L4us07+Hbh6tRmpgpauyGfu5+czNhJX8U9q5WJz+ffLQNg2S8b2LRtV9z721Own4lTc8nfubf0ollZef99z775VcKPZyWGJNq33wazS7b7n53Cpm27WLR8HV3aN+OknE6pzpIBV6qTCvbZ9ylRXCkxiMgAEVkmIitE5PYA6x8TkfnOz88ist1r3QGvdZPdyI8xJbzvTBcs+y2FOTGm4oi7xCAi1YGngH545nCeKyKTVbW0W4Sq/s0r/V+Bo7x2UaCqPeLNR0WwYetOfl69kY5tmiIiFBYV8/5nCxARBp/SnfT06qnOoqnEDh48yNoN+bTOaoSIpDo7phxzo8TQE1ihqqtUtRB4AxgcIv1QYIILx61w3po+jzsee7f0qdEPPl/IG1PmMuGj75j29eIU585Udg88N42bH3yTx1/5NNVZMXFIRkh3IzC0BNZ6vc9zlpUhIm2AdsBnXotriUiuiMwREXe6KpRz/3n1MyZMmevTHfCVD+akMEemsttbUMj3S34F4Ot5K2LaR1UrZGzJ382Y56bxzMQvqlwXWzcCQ6DTJVj3j4uAt1TV+1Nurao5wJ+Ax0WkQ8CDiAx3Akju5s2b48txOfDW9HlJP+ab0+clvGfOvv1FrjeyHzhwkNnzV7FoeeLbCAqLitlTsD/hx0m2AwcPxr2P8jZi7o8/J/Z8+O9rnzF30WpmfLOUqV9VrRK9G4EhD2jl9T4bWBck7UX4VSOp6jrn9yrgc3zbH7zTjVXVHFXNyczMjDfPVdIbU+YyZ8EvCdv/2g35XDXyFa4a+QprN2xzbb+fz13GIy98zN1PfsDKXxN3U7Alfzd/GfkKV/3zFX5evRGAXXv2WTdXxw9L14ZPlERPvj4zoftftPz3y9isH2IrZUVLVdmwZWfKzzk3AsNcoKOItBORGngu/mV6F4lIZyADmO21LENEajqvmwDHA0v8t60o9hYUcvuj73D+iGcSfjcTq0de+Jj3P4t9Ap2Z3y7jpgcmMvWrRWXWPfriDAr2FVKwr9DVp2a9Z597asLnMe8nXFXI2ElfsXvvfgqLirnnqQ/5YOZC/nzni9zz1Ac+X9T8nXv5dM5Stu3YE3NeQnHjohDub523eA1jnptG7uI1MR/DrZLh9l2J/Twrkv++NpPr732df7/4SUrzEXdgUNVi4AZgOrAUmKSqi0VklIgM8ko6FHhDfc/6w4BcEVkAzATGePdmqmjGvzuL5Ws2ocA9T32Q0GN5fym379rLvMVrIq4Hffn92fy2aXv4hAE8+fpM1m7IZ9xbX5cZ5uPX9e6VElLht02/Dz29v7CIF9/7BsVz57jUawKbB8ZO5ekJXzDmuWk+26sqazfkc+BAbNU2qspjL3/C8LtfjeuCHcjGLb7VQPePncrcRat5YOzUkIGosKg46Lrps9z5qj70/Mc8PeEL7ns2dF6qgi/m/gzA7PkrU9qu4coDbqo6BZjit2yk3/t7Amz3DXCEG3mIx+IV6/js22WcelxnunbIYt/+ImrXqsGMb5awZOV6zjv9aLKbZQTc9vslvzJ20lcc0aklM79d5rMu3GxY0Zry5Y98u/CX0iLu4R1bcMdfzuDKu14GiGqogbwN+bRs2jCu/BQWF5fbLrbrN+/goy9+jGqbPQWFQdft3vt7u8PKtZtLf6tqadfP59+exdSvFsU85MMPS9eWNgw/MHYqbz9xTUTbbduxh982bufwji1K8+J/7j3ywoyg24e6GI/872TG3HxuwHXeQWPZLxt4/aPv6N65FX17d2Hhst/o3iWb+nVrhc3/sl88eV392xb2FxYHnCQoEtO/Xkz/E7rFtK3xZU8+4zn5wfPIftcOWSxbvZHTenXhY+eOaOnKDTxzz8UBt73vWU88/Ozbn8qs+8cT77mWx59Xb+T5t2f5LFu0fB0X//350vclXzC3HDx4kGrVqjHz22X8tjGfs0/p7rN+0tR5dGzblBOOPtTV44YS6R3lA2OnRlUqUtWYpqv0fh6gpHpt2S8bWLshn1bNy95M7NxdwJ6CQrIyG5RZty6GUlzBvkJuvH8iBfsKuWBADheekRMw3eb82IagWL5mE1vyd9Mko17QNPv2F3Hn455zfdHydUyclktx8QEOa5/F6BGheq6XFU/Pp7FvfmWBwSUWGPwsWbkeoDQoQOxfKjflLnK3aiHUA06qyr9f/IQFP63llOM6l955r/erjvjwi4XwBTRvfEjCB/WK1NoN+Tw94fOAQUH8OtAVFR0oLfGEa9QuKj7A/J/W0jHCvzNQNcCW/N1cP3oCxcUHuO2qAfQ8om3pusKi4pgC07SvF1Owz1PSmTQtN2hgiMfBIMG45Bx6cNx0n+Ulf/vSVevD7jtQO0XJ+fdL3mauG3oy3Q5tEW2WK7VkPJxogSFGM75ZwrzFv7q+3wMHDvLDT2tp2bRhwLtKt4x/e5bPhcnbouXrmD1/JYBPdcycBasCpp/y1SJubHNqRMd9+f3ZHDyo9Orens7tmoU8yX9atYGno2xsvu+ZKREF8tc//I73PpvPmScezuXn/CHoxa/EU69/zv7Coriq38a99XXpRfPBcdNKq4p27i5gxAOTYppprSgJ9dDhSmkLf45+KOiSPT75+udl1n2Zu7z0/Bv538m8/vCVvPTeHIqKD3D5Ob2pW7tmyH3v2rOP9z+dT6d2zTn28DaICKrK90t+JX/nXtpnN6FddpNy//T36GenUFx8kBGXRvbdcpMFhhhs2raLZyYmZjTHt2d8z8SpuaSlVWfcqEsjqqP1tmNXAQ3q1w6bbnP+rtKqIn+btiWuv3pJj6gPPl/IyOsG0r1zdtC0wariDhw4yC95W2jfqklp/guLirn+3gkR92x5e8b3pfm4eOBxYdPvL/Tc2UZaPRXoTnj7rr0B074y+dsqO/1mSQDwtmrtFp/378z4gemzPM8RpKVV4+oLTgq5zxtGTyhtEyopmS37ZSP3j51amiZUtZublq/ZyM+rN9Hn2E7Uq1M2oJV0T23e5JAygaqkZ2Oiu+UGYsNux2D1b4EnS3fDxKm5gKc4/t6n86Pefu2Gbezeu58X3vmGN1PwEF00Rj39IS+8803UPVHGjJvGbY++w0PPf1y67MPPf4y5u+NBjf/hL393/ef9iNJt27EnYPtUrFTV9Ql2gvWyiueGe826yL9DH335e9foj8P0hFq/eYdPR4EHx3l6jj3jNyz3pGm5ER+/RP7OvazdkB8+oWPXnn3c/ui7jH9nFs+//XXANM9O+pIbRk/ggbHTAq4H3+cpksVKDOVEoC9fcXFsF6xXP5jDjG+WxpulpPjwi4Vs3LqTvn84jGO6tg5bvC8uPlA6tMPcRatLl7324bcx5yGVPSQfe8nd/urzlvxaWhpyyxe5yxl65rFlj7X4V/r2OizktktWrqdrh6wyy/OiuMBGw78LcTTWbdrOv1/8hG079nDHXwb4rNuSv5ur73mVAwcO0iSjHkcd1opLzu4VsBRQXHyAxSvXs+LXTaXLvsxdzohLy867XfI9nbdkTcSlxmTUgFmJoRzxPzEUZX9hEaOf+SiqL3sqgsLs+YHbHyJR0p/e+1mBYPvzv4arKrc88nZExwn2hXrurcB3c9EI1NjsvyxQACrp7BCKqvLpnKW8/uF3PnfDULYhcn4MTyeHC4y7dgduFF/2ywZufeStkNv+8z/vx90fv6RxPRJ5G6MLOB/MXMjDz0/n1/Xb+PeLn7D6ty3s3F3AHY+965Muf+fe0pu3Lfm7mfHNUl6ZHHh8s/++PpNRT39YpuQWrrRTHOPzL4lgJYYIbdq2i6aN6if0GDc/+KbP++27CvjPqzOjGorA/8IRysSpuSxZuZ7uXVpx5omHU6d2jYi39ffICx+HTxTG2De/YuS1Z7Frz/6g+/Ovdlr482+sjfDBumClkc+/W8aPMTSgevsi9+cyyy6740XOOLEb3Q5tQY8uwdtSwlmwLK/06e9P5ixl/OhhFBYVu9bwvCDMPMLTZy2mTYtGAddt3R6++m7H7gIaNwze3dVbIhqEC/YVBjxHVv66mRff+waAZas3kr8zcBtQMJ/MXsq1F/UpszzYIIXPTvqywkw/aoEhQvc8+QFP/XNoQnsy+J+Ys76PfnyWh8dHfoF+62NPKWTJyvVM+Oi7sI3BibYlfzfX/Ou1qJ4c3hviobRoRHKBC8V72I4S+wuLeO/T+bz36XyuOPf4MkFtzbrIAtq9//uo9PWOXQVsyd/NzQ++SWFRMUd08h3IePGK6OujI+kmOzaO6SRvemASe/3u+tf8tpV/PfVhTPvbsauA3MWrI05/yW3jAy737k0VbVCo7KwqKUIbt+5kw5byNbqk20Y9/WFMg9R9FeMwzv4K9hWGDQoHD8beILB1+24gsuobt41/Z1aZZaOeju3COHbSV+wp2E+RV3tLifI4LIl/UACYs/CXoN1cNejgzB53PfFewEBc0ZWn7rMWGGJQjv5/rns+wAUsnIMuDOmcDD8sXcvSlev5Z4Q9htxWMpRGiWDdV0tMnrmAzdvKPpOxbnNs41wFs31X+ekqO/+n8FV66zbvcOVYgQaCTDTvUmM0bSfJVuUDQyxPm5rUKSyKr1599LNTwieKUqLmb3jpvdnc/ui7ZZa7fV/y8vuzwydKkpLupckQb/VhLLbvKigNDpOmld/u5FW+jeGT2RWjW2eyLPtlAycf2ynV2QjK/y472kZvtycRmv714rjq38MJVKrYu8/dv8Ekz+Mvf8JvG7dzzUV9mDzTd/j78lQTUeVLDNH4YemvVWJY4GcnJeap7sookUEhmHBVUBVdRfyOHThwkPk/rWVHmGq5RcvXkb9zLw94PYUdLRsrKQn2FQYfb97f82/P4oV3Z3PNhScmMEfGmIpm/DuzmPZ15Zn+s8oFht82bWfP3v10bNOUWT+sjHru5YMHD1bKHhHGmOjt3rufLfm7khoUKkyJQUQGAE8A1YFxqjrGb/3lwMNAyXyXT6rqOGfdMOAuZ/loVX3JjTwFkrcxnxH3TwTgyE7ZMY0KaYxJrF17EtOYnwgPj5/Oepd6SRVE2HaUjBF14w4MIlIdeAroB+QBc0VkcoApOieq6g1+2zYC7gZy8Ix2MM/ZNiEDqfzvjd/v9C0oGFM+RTNQXaq5OcDdDaMnRJTut43udlcOxI3G557AClVdpaqFwBtApNM29QdmqOo2JxjMAAaE2SZmbj0la4xJnJIhzk1gyfh83AgMLQHvwXzynGX+zhORhSLyloi0inJbY0wV4VbVjImdG4EhUEuIf3+zD4C2qnok8AlQ0o4QybaehCLDRSRXRHI3b45+2AZjjDGRcSMw5AGtvN5nAz4Vb6q6VVVLWpSeA46JdFuvfYxV1RxVzcnMzIwpoxWvd7QxxiSfG4FhLtBRRNqJSA3gImCydwIR8Z6pYxBQ8rjxdOB0EckQkQzgdGdZYlTAB2eMMSbZ4u6VpKrFInIDngt6dWC8qi4WkVFArqpOBm4UkUFAMbANuNzZdpuI3IsnuACMUtXyNzykMcZUIa48x6CqU4ApfstGer2+A7gjyLbjgcADprvMCgzGGBOejZVkjDHGR5UKDBVxcC5jjEm2KhUYytNk28YYU15VqcCwcWvlnprTGGPcUKUCgzHGmPAsMBhjjPFhgcEYY4wPCwzGGGN8WGAwxhjjwwKDMcYYHxYYjDHG+LDAYIwxxocFBmOMMT4sMBhjjPFhgcEYY4wPCwzGGGN8uBIYRGSAiCwTkRUicnuA9TeLyBIRWSgin4pIG691B0RkvvMz2X9bY4wxyRX3DG4iUh14CugH5AFzRWSyqi7xSvYDkKOqe0XkWuAh4EJnXYGq9og3H8YYY9zhRomhJ7BCVVepaiHwBjDYO4GqzlTVvc7bOUC2C8c1xhiTAG4EhpbAWq/3ec6yYK4Epnq9ryUiuSIyR0SGuJAfY4wxcYi7KgmQAMsCzqEpIpcAOUAfr8WtVXWdiLQHPhORH1V1ZYBthwPDAVq3bh1/ro0xxgTkRokhD2jl9T4bWOefSET6Av8ABqnq/pLlqrrO+b0K+Bw4KtBBVHWsquaoak5mZqYL2TbGGBOIG4FhLtBRRNqJSA3gIsCnd5GIHAU8iycobPJaniEiNZ3XTYDjAe9Ga2OMMUkWd1WSqhaLyA3AdKA6MF5VF4vIKCBXVScDDwP1gDdFBOBXVR0EHAY8KyIH8QSpMX69mYwxxiSZG20MqOoUYIrfspFer/sG2e4b4Ag38mCMMcYd9uSzMcYYHxYYjDHG+LDAYIwxxocFBmOMMT4sMBhjjPFhgcEYY4wPCwzGGGN8WGAwxhjjwwKDMcYYHxYYjDHG+LDAYIwxxocFBmOMMT4sMBhjjPFhgcEYY4wPCwzGGGN8WGAwxhjjw5XAICIDRGSZiKwQkdsDrK8pIhOd9d+KSFuvdXc4y5eJSH838mOMMSZ2cQcGEakOPAWcAXQFhopIV79kVwL5qnoo8BjwoLNtVzxzRHcDBgBPO/tznaomYrfGGFPpuFFi6AmsUNVVqloIvAEM9kszGHjJef0WcJp4Jn8eDLyhqvtV9RdghbM/103/2qaSNsaYSLgRGFoCa73e5znLAqZR1WJgB9A4wm0BEJHhIpIrIrmbN2+OKoOqynNvfRXVNsYYU1W5ERgkwDL/eptgaSLZ1rNQdayq5qhqTmZmZnQZFOGGP50S1TbGGFNVuREY8oBWXu+zgXXB0ohIGtAA2Bbhtq7oeWTbROzWGGMqHTcCw1ygo4i0E5EaeBqTJ/ulmQwMc16fD3ymntbgycBFTq+ldkBH4DsX8lSGBCycGGOM8ZcW7w5UtVhEbgCmA9WB8aq6WERGAbmqOhl4HnhFRFbgKSlc5Gy7WEQmAUuAYuB6VT0Qb56MMcbELu7AAKCqU4ApfstGer3eB/wxyLb3Afe5kY9QxAoMxhgTkSrz5LNYZDDGmIhUmcBgjDEmMhYYjDHG+KgygcFqkowxJjJVJjAYY4yJTJUJDNb4bIwxkakygcEYY0xkqkxgsCefjTEmMlUmMBhjjIlMlQkM1sRgjDGRqTKBwRhjTGQsMBhjjPFRZQKDdVc1xpjIVKHAkOocGGNMxVBlAoMxxpjIVJnAYFVJxhgTmbgCg4g0EpEZIrLc+Z0RIE0PEZktIotFZKGIXOi17kUR+UVE5js/PeLJjzHGmPjFW2K4HfhUVTsCnzrv/e0FLlPVbsAA4HERaei1/lZV7eH8zI8zP8YYY+IUb2AYDLzkvH4JGOKfQFV/VtXlzut1wCYgM87jRs2qkowxJjLxBoZmqroewPndNFRiEekJ1ABWei2+z6liekxEaobYdriI5IpI7ubNm+PMtjHGmGDCBgYR+UREFgX4GRzNgUQkC3gF+LOqHnQW3wF0AY4FGgG3BdteVceqao6q5mRmJr3AYYwxVUZauASq2jfYOhHZKCJZqrreufBvCpLuEOAj4C5VneO17/XOy/0i8gJwS1S5N8YY47p4q5ImA8Oc18OA9/0TiEgN4F3gZVV9029dlvNb8LRPLIozP8YYY+IUb2AYA/QTkeVAP+c9IpIjIuOcNBcAJwGXB+iW+pqI/Aj8CDQBRseZH2OMMXEKW5UUiqpuBU4LsDwXuMp5/SrwapDtT43n+MYYY9xXZZ58NsYYExkLDMYYY3xYYDDGGOPDAoMxxhgfFhiMMcb4sMBgjDHGhwUGY4wxPiwwGGOM8WGBwRhjjA8LDMYYY3xYYDDGGOPDAoMxxhgfFhiMMcb4sMBgjDHGhwUGY4wxPuIKDCLSSERmiMhy53dGkHQHvCbpmey1vJ2IfOtsP9GZ7c0YY0wKxVtiuB34VFU7Ap867wMpUNUezs8gr+UPAo852+cDV8aZH2OMMXGKNzAMBl5yXr+EZ97miDjzPJ8KvBXL9rH48zl/SOTujTGmUog3MDRT1fUAzu+mQdLVEpFcEZkjIiUX/8bAdlUtdt7nAS3jzE9IA08+MpG7N8aYSiHsnM8i8gnQPMCqf0RxnNaquk5E2gOficiPwM4A6TREPoYDwwFat24dxaGNMcZEI2xgUNW+wdaJyEYRyVLV9SKSBWwKso91zu9VIvI5cBTwNtBQRNKcUkM2sC5EPsYCYwFycnKCBhBjjDHxibcqaTIwzHk9DHjfP4GIZIhITed1E+B4YImqKjATOD/U9sYYY5Ir3sAwBugnIsuBfs57RCRHRMY5aQ4DckVkAZ5AMEZVlzjrbgNuFpEVeNocno8zP8YYY+IUtiopFFXdCpwWYHkucJXz+hvgiCDbrwJ6xpMHY4wx7rInn40xxviocoHhmK5tUp0FY4wp16pcYDitd5dUZ8EYY8q1KhcY0qpXuT/ZGGOiUuWukl3aB3pWzxhjTIkqFxjq1q7JfSOG0OvIdqnOijHGlEtxdVetqLq0b07tWunMWfhLqrNijDFRaVC/dsKPUeVKDKZyuOf6s1OdBWMiknFIHVf317xJA1f3F0iVDQy1a9mcQNE420amNcY1DevXoXO78tveWWUDQ9NG9VOdhQrFenMZ455Tenbi0NaZAdfldEv9s1b2bfdy4yWnpjoLJkIiqc6BccM1F56U6ixELKdbm7B3+Y/edgEP3nxu2H316dkZwfck7nlEW7p3zubqcvCZWGBwNG5Yl/p1a6U6G1XGGSceHlG6atUCn6KHtc/ivhEJnfDPJEGPLq183g/sk5wqy5o10jm6a3TzukRywW6SUZfs5hk+yyTAXUy1akLvHu1L33ds05TbrhrAyOsG0qhB3ZDHSMZNkQUGx3HWfTWoM0+K7CIeqf/7cz8Gndo9orTjRl0acHn16tXo0r45bz9xjZtZM0mW2ah+6Xfv3L5HJfXYN/zplKjSB7tgp6dVBzztBnVq1cAzo8DvatUo2/lTVenSvjlXnnc8px7XhZsv7xdVXhLNAoPxce1Ffcosu3jgca4e4w89OkTcZpGMrnmR6NohK9VZCOqCATk8eddQXrz/8lRnJSa3XnE640cP4+Kzj0taFWF6WjUa1K/NSTkd497XP689i8sG9+beGwcFLB3cdFnQuc4486QjuP5PJ5e7Nk8LDA5VykR6b5FUW9SrU9PNLCVcp7bNIkpXq2a668euGeAuqjzrc2wnnrjzQv5x9Zkx72NwhKWkSPXu0YH+x3fjnL49yMpsUGGrQkWk9AZgSN8eVE9CR4e/X9kfgEsH9Yr7eE0b1Wfwqd1p0bRhwPUdWmfy6G1/jOsYyWaBIUJd2jfnsdsvCJnmpQf+nKTcuKNjm6ac3LOzz7JQwdHbYe3ju4OuW7smg07pTo308AEiM8P3bmrQKe5eYCOV3SyD+nVjD/7xVld27ZBFNa870v+7vC/DLzgxos8wFuf1Ozoh+w2lYf06PHjzuQntCDLm5nMo+11pAAAV0ElEQVTodmgLwFM99L+Rf4prf3Vrhz8n2rRoHNcxki2uwCAijURkhogsd35nBEhziojM9/rZJyJDnHUvisgvXut6xJOfeERyQWyd1YjrhpatavF21zVnuZWllGjcsF5E6S4eGP/8SsOG9ObVB68IW9I6pJ7vnfCfznJnbqdeR7bjn9dG9//y70mSTL26t+ehW85j0Cndeej/zgtYbeGmk46Nv5olFu2ym9Dn2E4J23/HNr4l5UjP+UCuOPd46tSO7Jmo9q083VNr1kineeNDYj5mMs7BeEsMtwOfqmpH4FPnvQ9VnamqPVS1B3AqsBf42CvJrSXrVXV+nPlJuD45oU/YOrXcr3ZJlEAnmH+PihIN6vs+vXlYhyyG//HEuPNQvXq1qIvy6enVYzqWfztB+9aZCbvbToT+x3elXXYThg3pTYcgfeDdcv7pR5PdLPC5UBn97bK+NGt8CC2bNqSaCDVrRPY9PqtPwMkpA7rtyv5ccvZxPPC3c0hLi+0cTpZ4A8Ng4CXn9UtAuIr484Gpqro3zuO6wvtR9cM7tqRJRux3DpVlUL5qQe5C+5/QlcyM+giUlpr6n9CNR249P+5j/l+CemT07tHB531a9bJfxuZNYr9zi5Z/u0o0T5OPvG5gUi8mQ10qlYXidptLPE445lCeHvkn/vOPixh372W8/MDlrh+jSUY9zul7FG1aNHJ9326LNzA0U9X1AM7vpmHSXwRM8Ft2n4gsFJHHRCSprbf/vHYgh3dswVl9jqBX93a0adE4bP/6QMX3u68byN+GeXoeZATo0layLlLNmxySsjtZ/+BYctdYIz2NJ++6iGfuuYTTeh1Wur5p4/h7U3TtkMWovw7iH1efGfS5hVCCtXdkNw/cGOitUYO6XH3BSRzZKZsjOrUMmi5UrU12s4yICvdtWjQufUBq0CndufycP0SwlUekbT+BxNselCiXDe6dlON4l3x6dW8fIqVHg/q1SUurTovM2MYkSi/npYFIhP0WisgnIrIowM/gaA4kIlnAEcB0r8V3AF2AY4FGwG0hth8uIrkikrt58+ZoDh1UmxaN+NcNg7ji3ONLL/hXnX8CN116mk+6Pw44pvR19erVytxVH9k5u/RuLlC3sxOOPjSqfD1++4VUq5acuuzqAY4z4ZGrOKx9Fsd0bcPfr+pfujwtrXqZwFG3ds2oHxTyJyJ0O7QFR3dtzZ3Dzyhd7v06lHDtPuGcfnxX7r5+IId3DB4YStT2q08ed+9lPHHnhYwN8ryFNxFh9I2DePKuoQwbEt1FMY64QK/usZdmI+2q/LfL+kb0xG+iHe/3XTvqsFb8669nc/tfBnDhGTlRVX+2yortzj4trTrXDz2ZDq0y+VuIrqqhBCu5g6fTSKKFDQyq2ldVDw/w8z6w0bngl1z4N4XY1QXAu6pa5LXv9eqxH3gBCFp+VdWxqpqjqjmZmYmtX/UvFVzQ/xif93dF2WAZrfT06gw57fd2+ERWIVx4Rk7pSVhyEaiRnsboEYO58+ozaBmkC563O4efweN3XOhKfnp0yebu6wYy8rqBEQecFk0blum5FIgbpZuWTRvSq3t7BE91S0l1ZLinVUtUq1aNrBjvRGN1eMcWMW97br/IHjpr1qTsZ9vziLYxHzdWV1/ge+G/bHBvGtavw7GHt+WCATlJey7m1F5deOiW8zjhmOhuCoNp1KAuGYfUoUOrTC48I8eVfYYSb33FZGAYMMb5/X6ItEPxlBBKiUiWqq4Xz5V4CLAozvy4on2rJqWvhbLDMtRIQlFx8Knd2VtQSPGBA2QcUpfXPvw27DaDTunO5JkLojpO44b1eOTvf2T95u0xD94lIrQK0mhdu1YNCvYVRrWvIztn+yxr36oJK9d6SonBejA9c8/FTJqWy8SpuaXLTj62M53aNGPMuGnUrV2TS84+jk9mL404L8HcesXp7CnYH1E3RfCcQ5cGqTY5pF5tdu4uiDtPoQTrX59ot101gKv++TL5O5PTpHjfiCER/08icWjrpnzrzNmS6k4Kz426FFVNeE+0EvG2MYwB+onIcqCf8x4RyRGRcSWJRKQt0Ar4wm/710TkR+BHoAkwOs78uKJF04b85fwTOaZrGx64+ZyU5KFGehrDhvTmyvNOoG6E3eGibdRq1LBu6Xa9urd3vWTS68h2/P2K0+Pez6WDepHdLIOG9evwzxDdgRvU870bbN7kEI7u2prn772MsfdcEtcDYJ3a+g6eFs0F6IX7Lw/a0Drqr4Po2/uwsM84xNLGUKdWDUZeN5Aa6WlB75TfevzqqPcbSK2agc/Rk+Podjri0sifZWiX3cT1aXsHnXIkR3RqSWZGfUb9NcnzfwQIAMkKChBniUFVtwKnBVieC1zl9X41UKYCV1XL7XCmA07sxoATu7m2v26HtmDxinUxbdvn2E68PHkO+/YXhU8coRaZDTgzwoHsYlGnVg1uvbI/m7ftintfdWvX5PE7LuDAgYMxBa94AsKxh7ele5fsoCUib+1bZbJqbdn2r1DHb9U8g2sv6sPSletL707dct3Qk+nulL7uvm4gr33wHRu37iRvY35pmngvNgIc060NrZpnsG3HnjLrz+9/DFt37GHf/iK++3F1VPs+KacTXdpnce2/XvNZ3rB+HUZceir/evrDOHIeXlpade65/uyk3qmXFxWnE3cFd+Mlp/Lie7Np0rAuh3dqySPjP6Zxw7rcefWZ3HjfGyG3rVUznYduOY8Vazbx3qfz+XX9trjy0uvIdtxyxekpOdljfaJVRMIGhcZxdDcO5va/DIg47d+vOJ1P5vxE++wmPPT89PAbJFirrN+DWZsWjbnz6jP4et4KHnv5k7j2e9yR7fhh6VqG//FEcg5vU1q916hBXS45+zi+mreitB68Vs10RjidOc4b8UzUx2raqD7padUpKj5QumzcvZcm9dytakEBLDAkTZOMetzy59/7648fPYxaNdMi7p7ZsmlDWjZtyNSvgjfD1KyRzu1/GcCY56b5LP/f3Rf73HXVrVMzZSd7Ip9oPaZra7p3zmbJyvUBBwMMJ96PJLNRfYaeeSwA3Ttns2BZXsSDtGW6NIjaqL8OYsJHczmmW+uEPaD29yv7U1x8IGCgPqfvUZwTwSipjRtG1lgfSCov1GeeeDjLftkAJPZcTjULDCni/Rh9drMMn+J9NM7vfwxvTZ9Hs8aHcNyRbalWrRoP/d95/P3fb5emqenXcNY+O7G9ulJFRBh53UAKi4pT3lh41zVnsnZDPq0j7PLYJKMeFw88jq/mLWfoWT15cNy08BsF0O3QFoweEVVP8qh0cIZ1SPbDdi+/PxvwjCRb4oIBOUya5ulsEKxbrdvnwfFHd2DTtl3s2FXA+f2TP5ZUslhgiIHbdyxZmQ1KA0O0w0NcdEYOf+jRnqzMBqWlj0DDJdw3YgiPv/wprbIy6PeHw8qsr0xCXQxyurUhd/EaIPrnS6JRrVq1qAdOO7ffUUG7h8bzgJuPclIrEs136MwTD2d/YREHDipDTvu9EX/Iad2pW7sGh9SrRY8uv/dkK+mdd9RhrVx/sl1EIu7CG4+bLjuNR1+cAUTXCO8WCwzlwF/+eAJLV61nf2ExI68bGNW2IhLRBahL++b87+4/Vcn6Um/XDu3D9K+XcGjrTJrFMZCZSZ709Oo+JYUSNWukMzDAsCLDhvTmrD5HxFVdlWq9u7fjb8P6cvDgQY4/KnE3MMFYYEiAenVqsnvv/ojTN25Yj+dGXUph0YGwI41ePPA47nnqA8D3iexIpCIoeI9HFenAZInUsH6doA8IpXLk1GSpKjcG8Yx7Vh5Uq1YtoSXacCwwJMB5px/NS+/NjmqbGulpEdWHHt6xBTdf3o/tO/fSt3eXWLOYEL17dGD2/JUAnNzT0zCXllad+0YMYfb8VZzaq3OozU0Ih7ZO/DAIyVQVgnBFZoEhAWol8M5YRDj+qA7hE6bAX84/obS3ytAzfx/dpEv75q4/fFSVHFKvdrmZ4jQetWqmlz6Lk+xhQUx0LDDEoIqUxqPWoH7tqPr9m8jEO0hhtMKNMByrkdeexd1PfkB6WnWujXPgQ5NYFhgSwHvQskgGdzPlw8k9O/mMSZWsYaHLk0duPZ922U18lvXo0or5P60F4MRjYp/VrXO75oy79zLS06qVi/YmE5wFhgRo0bQhN15yKj8u/81nlFRTvjVqUJfRNw5mxa+bOblnp7iG0qioAnXvvG5oH8a/PYsG9etwRpzDxITrXGHKBwsMCdLn2E7l5slIxaU+8FXAYR2yOKxD+ZzYJlUaN6zHrVf2D5/QVBrxjq5qyqkjO3ke+Gmd1ajMqKOm/Dvfaw6QP/aPrltyPFL9xLgpH+wsqKRuuaIf3y/+lSM7Z1eZvuuVyXn9jqJZo/pkZTZI+LzU940YwozZSzn52E5RP3lvKicLDDGoCBfaurVrcmKEA7iZ8qdGehqn9nL/OZVAp651Jzb+7PbAGGOMj7gCg4j8UUQWi8hBEQk6EamIDBCRZSKyQkRu91reTkS+FZHlIjJRRCKbqswYY0zCxFtiWAScC3wZLIGIVAeeAs4AugJDRaSrs/pB4DFV7QjkA1fGmR9jjDFxiiswqOpSVV0WJllPYIWqrlLVQuANYLB4KupPBd5y0r0EDIknP8lSq6Y9nGMqpuoRTgxlqrZknCUtgbVe7/OcZY2B7apa7Le83Gud1ai0O+h5/SrvZB2m8jmma+vSEW8r+7wcJnZheyWJyCdAoC4L/1DV9yM4RqAuPBpiebB8DAeGA7RundyxYwIZed1ZbNuxh8YNK/bwvqZqSUurzsO3ns/yNZs4qkurVGfHlFNhA4Oq9o3zGHmA9xmYDawDtgANRSTNKTWULA+Wj7HAWICcnJyUP8orIhYUTIWUcUgdeh7RNtXZMOVYMqqS5gIdnR5INYCLgMnqmatwJnC+k24YEEkJxBhjTALF2131HBHJA3oDH4nIdGd5CxGZAuCUBm4ApgNLgUmqutjZxW3AzSKyAk+bw/Px5McYY0z8xLVJxpMoJydHc3NzU50NY4ypUERknqoGfeashPVdM8YY48MCgzHGGB8WGIwxxviwwGCMMcZHhWx8FpHNwJoYN2+C5xmK8sbyFR3LV3QsX9GprPlqo6qZ4RJVyMAQDxHJjaRVPtksX9GxfEXH8hWdqp4vq0oyxhjjwwKDMcYYH1UxMIxNdQaCsHxFx/IVHctXdKp0vqpcG4MxxpjQqmKJwRhjTAiVNjAEm2faa31NZ57pFc68022TkKdWIjJTRJY6c2WPCJDmZBHZISLznZ+Ric6Xc9zVIvKjc8wyA1GJx3+cz2uhiCR8hiIR6ez1OcwXkZ0icpNfmqR8XiIyXkQ2icgir2WNRGSGM2f5DBHJCLLtMCfNchEZloR8PSwiPzn/p3dFpGGQbUP+zxOQr3tE5Dev/9WZQbYN+d1NQL4meuVptYjMD7JtIj+vgNeGlJ1jqlrpfoDqwEqgPVADWAB09UtzHfCM8/oiYGIS8pUFHO28rg/8HCBfJwMfpuAzWw00CbH+TGAqngmWegHfpuB/ugFPP+ykf17AScDRwCKvZQ8BtzuvbwceDLBdI2CV8zvDeZ2R4HydDqQ5rx8MlK9I/ucJyNc9wC0R/J9Dfnfdzpff+n8DI1PweQW8NqTqHKusJYaA80z7pRmMZ55p8Mw7fZqIBJpVzjWqul5Vv3de78IzDHmFmM4Uz+f1snrMwTPJUlYSj38asFJVY32wMS6q+iWwzW+x9zkUbM7y/sAMVd2mqvnADGBAIvOlqh/r71PmzsEzCVZSBfm8IhHJdzch+XK+/xcAE9w6XqRCXBtSco5V1sAQbJ7pgGmcL9EOPHNCJIVTdXUU8G2A1b1FZIGITBWRbknKkgIfi8g88Uyj6i+SzzSRLiL4FzYVnxdAM1VdD54vNtA0QJpUf25X4CnpBRLuf54INzhVXOODVIuk8vM6EdioqsuDrE/K5+V3bUjJOVZZA0Mk80lHNee0m0SkHvA2cJOq7vRb/T2e6pLuwH+B95KRJ+B4VT0aOAO4XkRO8lufys+rBjAIeDPA6lR9XpFK5ef2D6AYeC1IknD/c7f9D+gA9ADW46m28ZeyzwsYSujSQsI/rzDXhqCbBVgW12dWWQNDsHmmA6YRkTSgAbEVfaMiIul4/vGvqeo7/utVdaeq7nZeTwHSRaRJovOlquuc35uAd/EU6b1F8pkmyhnA96q60X9Fqj4vx8aS6jTn96YAaVLyuTkNkAOBi9WpiPYXwf/cVaq6UVUPqOpB4Lkgx0vV55UGnAtMDJYm0Z9XkGtDSs6xyhoYAs4z7ZdmMp55psEz7/Rnwb5AbnHqMJ8Hlqrqo0HSNC9p6xCRnnj+R1sTnK+6IlK/5DWexstFfskmA5eJRy9gR0kRNwmC3sml4vPy4n0OBZuzfDpwuohkOFUnpzvLEkZEBuCZNneQqu4NkiaS/7nb+fJukzonyPEi+e4mQl/gJ1XNC7Qy0Z9XiGtDas6xRLSwl4cfPL1ofsbTw+EfzrJReL4sALXwVE2sAL4D2ichTyfgKeItBOY7P2cC1wDXOGluABbj6Y0xB/hDEvLV3jneAufYJZ+Xd74EeMr5PH8EcpL0f6yD50LfwGtZ0j8vPIFpPVCE5w7tSjxtUp8Cy53fjZy0OcA4r22vcM6zFcCfk5CvFXjqnEvOsZLedy2AKaH+5wnO1yvOubMQzwUvyz9fzvsy391E5stZ/mLJOeWVNpmfV7BrQ0rOMXvy2RhjjI/KWpVkjDEmRhYYjDHG+LDAYIwxxocFBmOMMT4sMBhjjPFhgcEYY4wPCwymShORxl5DLm/wGxb6mwQd8ygRGRdifaaITEvEsY2JRFqqM2BMKqnqVjxj9yAi9wC7VfWRBB/2TmB0iDxtFpH1InK8qs5KcF6MKcNKDMYEISK7nd8ni8gXIjJJRH4WkTEicrGIfOdM3NLBSZcpIm+LyFzn5/gA+6wPHKmqC5z3fbxKKD+UDLuAZzDAi5P0pxrjwwKDMZHpDowAjgAuBTqpak9gHPBXJ80TwGOqeixwnrPOXw6+Y+zcAlyvqj3wDPtc4CzPdd4bk3RWlWRMZOaqM2igiKwEPnaW/wic4rzuC3T1mu/pEBGpr56JV0pkAZu93s8CHhWR14B39PdB3DbhGavHmKSzwGBMZPZ7vT7o9f4gv3+PqgG9VbWA4ArwDOAIgKqOEZGP8AyYNkdE+qrqT06aUPsxJmGsKskY93yMZ7RXAESkR4A0S4FDvdJ0UNUfVfVBPNVHXZxVnUjwMNjGBGOBwRj33AjkOFNXLsEzPLgPpzTQwKuR+SYRWSQiC/CUEEqm4TwF+CgZmTbGnw27bUySicjfgF2qGupZhi+BweqZ3N2YpLISgzHJ9z982yx8iEgm8KgFBZMqVmIwxhjjw0oMxhhjfFhgMMYY48MCgzHGGB8WGIwxxviwwGCMMcbH/wPTJKDZXTpMe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data:image/png;base64,iVBORw0KGgoAAAANSUhEUgAAAYYAAAEKCAYAAAAW8vJGAAAABHNCSVQICAgIfAhkiAAAAAlwSFlzAAALEgAACxIB0t1+/AAAADl0RVh0U29mdHdhcmUAbWF0cGxvdGxpYiB2ZXJzaW9uIDIuMS4xLCBodHRwOi8vbWF0cGxvdGxpYi5vcmcvAOZPmwAAIABJREFUeJzt3Xd8FGX+wPHPFxI6QoAAgdClCCqoEeEsWEBQEbCcylnw1MN64vnTs5yHHqJiOcudeoqIXQQ7KkVUbAhKUECKSBEk0iH0QBL4/v7YSdzdbN/Z3ZTv+/XKK7szz8w82czOd54yzyOqijHGGFOiWqozYIwxpnyxwGCMMcaHBQZjjDE+LDAYY4zxYYHBGGOMDwsMxhhjfFhgMMYY48MCgzHGGB8WGIwxxvhIS3UGYtGkSRNt27ZtqrNhjDEVyrx587aoama4dBUyMLRt25bc3NxUZ8MYYyoUEVkTSTqrSjLGGOPDAoMxxhgfFhiMMcb4qJBtDMYYU9UVFRWRl5fHvn37yqyrVasW2dnZpKenx7RvCwzGGFMB5eXlUb9+fdq2bYuIlC5XVbZu3UpeXh7t2rWLad+uVCWJyHgR2SQii4KsFxH5j4isEJGFInK017phIrLc+RnmRn6MMaay27dvH40bN/YJCgAiQuPGjQOWJCLlVhvDi8CAEOvPADo6P8OB/wGISCPgbuA4oCdwt4hkuJQnU07s21/Epm27Up0NYyod/6AQbnmkXAkMqvolsC1EksHAy+oxB2goIllAf2CGqm5T1XxgBqEDjKlgdu/dz9X3vMp1/3qNr79fkersGGMikKxeSS2BtV7v85xlwZaXISLDRSRXRHI3b96csIwad02cOpfde/ejwGMvfZLq7BhjIpCswBCoXKMhlpddqDpWVXNUNSczM+wT3aacyN9ZkOosGFNpqQa8XAZdHqlkBYY8oJXX+2xgXYjlxhhjQqhVqxZbt24tEwRKeiXVqlUr5n0nq7vqZOAGEXkDT0PzDlVdLyLTgfu9GpxPB+5IUp6MMabCys7OJi8vj0BV6yXPMcTKlcAgIhOAk4EmIpKHp6dROoCqPgNMAc4EVgB7gT8767aJyL3AXGdXo1Q1VCO2McYYID09PebnFMJxJTCo6tAw6xW4Psi68cB4N/JhjDEmfjZWkjHGGB8WGKqA/YVFqc6CMaYCscBQiakq9/7vIy6740U+nbM01dkxxlQQFhgqsYU//8b8n9ZSXHyApyd8kfTjv/TebGbPX5n04xpj4mOBoRLbvnNvyo69Zt02Js9ckLLjG2NiZ4HBJMTGrTtTnQUThQ1bdvL6h9/x06oNIdPNWbCKN6fPY9ee2EfuNOWfzcdgjOGBsVPJ25jP2zO+57WHrqRWzbITvKxZt5WHx38MwLpN2xlx6WnJzqZJEisxGGPI25hf+nrNuq0B00z/eknp6y9zlyc8TyZ1LDAYUwmpKm99/D3j3vqanbttIEMTHatKMqYS+mreciZ89B3gmRPjpssir/b56MtFLFm5nrP6HEGNdLtEVEVWYjCmEprmVe3z1bzoqn1mfb+CVz/4lg8+X+h2tkwFYYEhCX7btJ2iogOpzoYxUXn9w+9c3Z+qsmLNJoqL7bsQreLiA3z9/QoWLstLyvGsnJhgb06fxxtT5tIiswFP3Hkh1apZLDZV05Ovf87n3y2jc7vm3H/TEFf2OWlaLh/PWsIFA3I4/fiuruyzPPrs22U8O+lLAB68+VwObdM0ocezq1SCvTHFM6L4us07+Hbh6tRmpgpauyGfu5+czNhJX8U9q5WJz+ffLQNg2S8b2LRtV9z721Own4lTc8nfubf0ollZef99z775VcKPZyWGJNq33wazS7b7n53Cpm27WLR8HV3aN+OknE6pzpIBV6qTCvbZ9ylRXCkxiMgAEVkmIitE5PYA6x8TkfnOz88ist1r3QGvdZPdyI8xJbzvTBcs+y2FOTGm4oi7xCAi1YGngH545nCeKyKTVbW0W4Sq/s0r/V+Bo7x2UaCqPeLNR0WwYetOfl69kY5tmiIiFBYV8/5nCxARBp/SnfT06qnOoqnEDh48yNoN+bTOaoSIpDo7phxzo8TQE1ihqqtUtRB4AxgcIv1QYIILx61w3po+jzsee7f0qdEPPl/IG1PmMuGj75j29eIU585Udg88N42bH3yTx1/5NNVZMXFIRkh3IzC0BNZ6vc9zlpUhIm2AdsBnXotriUiuiMwREXe6KpRz/3n1MyZMmevTHfCVD+akMEemsttbUMj3S34F4Ot5K2LaR1UrZGzJ382Y56bxzMQvqlwXWzcCQ6DTJVj3j4uAt1TV+1Nurao5wJ+Ax0WkQ8CDiAx3Akju5s2b48txOfDW9HlJP+ab0+clvGfOvv1FrjeyHzhwkNnzV7FoeeLbCAqLitlTsD/hx0m2AwcPxr2P8jZi7o8/J/Z8+O9rnzF30WpmfLOUqV9VrRK9G4EhD2jl9T4bWBck7UX4VSOp6jrn9yrgc3zbH7zTjVXVHFXNyczMjDfPVdIbU+YyZ8EvCdv/2g35XDXyFa4a+QprN2xzbb+fz13GIy98zN1PfsDKXxN3U7Alfzd/GfkKV/3zFX5evRGAXXv2WTdXxw9L14ZPlERPvj4zoftftPz3y9isH2IrZUVLVdmwZWfKzzk3AsNcoKOItBORGngu/mV6F4lIZyADmO21LENEajqvmwDHA0v8t60o9hYUcvuj73D+iGcSfjcTq0de+Jj3P4t9Ap2Z3y7jpgcmMvWrRWXWPfriDAr2FVKwr9DVp2a9Z597asLnMe8nXFXI2ElfsXvvfgqLirnnqQ/5YOZC/nzni9zz1Ac+X9T8nXv5dM5Stu3YE3NeQnHjohDub523eA1jnptG7uI1MR/DrZLh9l2J/Twrkv++NpPr732df7/4SUrzEXdgUNVi4AZgOrAUmKSqi0VklIgM8ko6FHhDfc/6w4BcEVkAzATGePdmqmjGvzuL5Ws2ocA9T32Q0GN5fym379rLvMVrIq4Hffn92fy2aXv4hAE8+fpM1m7IZ9xbX5cZ5uPX9e6VElLht02/Dz29v7CIF9/7BsVz57jUawKbB8ZO5ekJXzDmuWk+26sqazfkc+BAbNU2qspjL3/C8LtfjeuCHcjGLb7VQPePncrcRat5YOzUkIGosKg46Lrps9z5qj70/Mc8PeEL7ns2dF6qgi/m/gzA7PkrU9qu4coDbqo6BZjit2yk3/t7Amz3DXCEG3mIx+IV6/js22WcelxnunbIYt/+ImrXqsGMb5awZOV6zjv9aLKbZQTc9vslvzJ20lcc0aklM79d5rMu3GxY0Zry5Y98u/CX0iLu4R1bcMdfzuDKu14GiGqogbwN+bRs2jCu/BQWF5fbLrbrN+/goy9+jGqbPQWFQdft3vt7u8PKtZtLf6tqadfP59+exdSvFsU85MMPS9eWNgw/MHYqbz9xTUTbbduxh982bufwji1K8+J/7j3ywoyg24e6GI/872TG3HxuwHXeQWPZLxt4/aPv6N65FX17d2Hhst/o3iWb+nVrhc3/sl88eV392xb2FxYHnCQoEtO/Xkz/E7rFtK3xZU8+4zn5wfPIftcOWSxbvZHTenXhY+eOaOnKDTxzz8UBt73vWU88/Ozbn8qs+8cT77mWx59Xb+T5t2f5LFu0fB0X//350vclXzC3HDx4kGrVqjHz22X8tjGfs0/p7rN+0tR5dGzblBOOPtTV44YS6R3lA2OnRlUqUtWYpqv0fh6gpHpt2S8bWLshn1bNy95M7NxdwJ6CQrIyG5RZty6GUlzBvkJuvH8iBfsKuWBADheekRMw3eb82IagWL5mE1vyd9Mko17QNPv2F3Hn455zfdHydUyclktx8QEOa5/F6BGheq6XFU/Pp7FvfmWBwSUWGPwsWbkeoDQoQOxfKjflLnK3aiHUA06qyr9f/IQFP63llOM6l955r/erjvjwi4XwBTRvfEjCB/WK1NoN+Tw94fOAQUH8OtAVFR0oLfGEa9QuKj7A/J/W0jHCvzNQNcCW/N1cP3oCxcUHuO2qAfQ8om3pusKi4pgC07SvF1Owz1PSmTQtN2hgiMfBIMG45Bx6cNx0n+Ulf/vSVevD7jtQO0XJ+fdL3mauG3oy3Q5tEW2WK7VkPJxogSFGM75ZwrzFv7q+3wMHDvLDT2tp2bRhwLtKt4x/e5bPhcnbouXrmD1/JYBPdcycBasCpp/y1SJubHNqRMd9+f3ZHDyo9Orens7tmoU8yX9atYGno2xsvu+ZKREF8tc//I73PpvPmScezuXn/CHoxa/EU69/zv7Coriq38a99XXpRfPBcdNKq4p27i5gxAOTYppprSgJ9dDhSmkLf45+KOiSPT75+udl1n2Zu7z0/Bv538m8/vCVvPTeHIqKD3D5Ob2pW7tmyH3v2rOP9z+dT6d2zTn28DaICKrK90t+JX/nXtpnN6FddpNy//T36GenUFx8kBGXRvbdcpMFhhhs2raLZyYmZjTHt2d8z8SpuaSlVWfcqEsjqqP1tmNXAQ3q1w6bbnP+rtKqIn+btiWuv3pJj6gPPl/IyOsG0r1zdtC0wariDhw4yC95W2jfqklp/guLirn+3gkR92x5e8b3pfm4eOBxYdPvL/Tc2UZaPRXoTnj7rr0B074y+dsqO/1mSQDwtmrtFp/378z4gemzPM8RpKVV4+oLTgq5zxtGTyhtEyopmS37ZSP3j51amiZUtZublq/ZyM+rN9Hn2E7Uq1M2oJV0T23e5JAygaqkZ2Oiu+UGYsNux2D1b4EnS3fDxKm5gKc4/t6n86Pefu2Gbezeu58X3vmGN1PwEF00Rj39IS+8803UPVHGjJvGbY++w0PPf1y67MPPf4y5u+NBjf/hL393/ef9iNJt27EnYPtUrFTV9Ql2gvWyiueGe826yL9DH335e9foj8P0hFq/eYdPR4EHx3l6jj3jNyz3pGm5ER+/RP7OvazdkB8+oWPXnn3c/ui7jH9nFs+//XXANM9O+pIbRk/ggbHTAq4H3+cpksVKDOVEoC9fcXFsF6xXP5jDjG+WxpulpPjwi4Vs3LqTvn84jGO6tg5bvC8uPlA6tMPcRatLl7324bcx5yGVPSQfe8nd/urzlvxaWhpyyxe5yxl65rFlj7X4V/r2OizktktWrqdrh6wyy/OiuMBGw78LcTTWbdrOv1/8hG079nDHXwb4rNuSv5ur73mVAwcO0iSjHkcd1opLzu4VsBRQXHyAxSvXs+LXTaXLvsxdzohLy867XfI9nbdkTcSlxmTUgFmJoRzxPzEUZX9hEaOf+SiqL3sqgsLs+YHbHyJR0p/e+1mBYPvzv4arKrc88nZExwn2hXrurcB3c9EI1NjsvyxQACrp7BCKqvLpnKW8/uF3PnfDULYhcn4MTyeHC4y7dgduFF/2ywZufeStkNv+8z/vx90fv6RxPRJ5G6MLOB/MXMjDz0/n1/Xb+PeLn7D6ty3s3F3AHY+965Muf+fe0pu3Lfm7mfHNUl6ZHHh8s/++PpNRT39YpuQWrrRTHOPzL4lgJYYIbdq2i6aN6if0GDc/+KbP++27CvjPqzOjGorA/8IRysSpuSxZuZ7uXVpx5omHU6d2jYi39ffICx+HTxTG2De/YuS1Z7Frz/6g+/Ovdlr482+sjfDBumClkc+/W8aPMTSgevsi9+cyyy6740XOOLEb3Q5tQY8uwdtSwlmwLK/06e9P5ixl/OhhFBYVu9bwvCDMPMLTZy2mTYtGAddt3R6++m7H7gIaNwze3dVbIhqEC/YVBjxHVv66mRff+waAZas3kr8zcBtQMJ/MXsq1F/UpszzYIIXPTvqywkw/aoEhQvc8+QFP/XNoQnsy+J+Ys76PfnyWh8dHfoF+62NPKWTJyvVM+Oi7sI3BibYlfzfX/Ou1qJ4c3hviobRoRHKBC8V72I4S+wuLeO/T+bz36XyuOPf4MkFtzbrIAtq9//uo9PWOXQVsyd/NzQ++SWFRMUd08h3IePGK6OujI+kmOzaO6SRvemASe/3u+tf8tpV/PfVhTPvbsauA3MWrI05/yW3jAy737k0VbVCo7KwqKUIbt+5kw5byNbqk20Y9/WFMg9R9FeMwzv4K9hWGDQoHD8beILB1+24gsuobt41/Z1aZZaOeju3COHbSV+wp2E+RV3tLifI4LIl/UACYs/CXoN1cNejgzB53PfFewEBc0ZWn7rMWGGJQjv5/rns+wAUsnIMuDOmcDD8sXcvSlev5Z4Q9htxWMpRGiWDdV0tMnrmAzdvKPpOxbnNs41wFs31X+ekqO/+n8FV66zbvcOVYgQaCTDTvUmM0bSfJVuUDQyxPm5rUKSyKr1599LNTwieKUqLmb3jpvdnc/ui7ZZa7fV/y8vuzwydKkpLupckQb/VhLLbvKigNDpOmld/u5FW+jeGT2RWjW2eyLPtlAycf2ynV2QjK/y472kZvtycRmv714rjq38MJVKrYu8/dv8Ekz+Mvf8JvG7dzzUV9mDzTd/j78lQTUeVLDNH4YemvVWJY4GcnJeap7sookUEhmHBVUBVdRfyOHThwkPk/rWVHmGq5RcvXkb9zLw94PYUdLRsrKQn2FQYfb97f82/P4oV3Z3PNhScmMEfGmIpm/DuzmPZ15Zn+s8oFht82bWfP3v10bNOUWT+sjHru5YMHD1bKHhHGmOjt3rufLfm7khoUKkyJQUQGAE8A1YFxqjrGb/3lwMNAyXyXT6rqOGfdMOAuZ/loVX3JjTwFkrcxnxH3TwTgyE7ZMY0KaYxJrF17EtOYnwgPj5/Oepd6SRVE2HaUjBF14w4MIlIdeAroB+QBc0VkcoApOieq6g1+2zYC7gZy8Ix2MM/ZNiEDqfzvjd/v9C0oGFM+RTNQXaq5OcDdDaMnRJTut43udlcOxI3G557AClVdpaqFwBtApNM29QdmqOo2JxjMAAaE2SZmbj0la4xJnJIhzk1gyfh83AgMLQHvwXzynGX+zhORhSLyloi0inJbY0wV4VbVjImdG4EhUEuIf3+zD4C2qnok8AlQ0o4QybaehCLDRSRXRHI3b45+2AZjjDGRcSMw5AGtvN5nAz4Vb6q6VVVLWpSeA46JdFuvfYxV1RxVzcnMzIwpoxWvd7QxxiSfG4FhLtBRRNqJSA3gImCydwIR8Z6pYxBQ8rjxdOB0EckQkQzgdGdZYlTAB2eMMSbZ4u6VpKrFInIDngt6dWC8qi4WkVFArqpOBm4UkUFAMbANuNzZdpuI3IsnuACMUtXyNzykMcZUIa48x6CqU4ApfstGer2+A7gjyLbjgcADprvMCgzGGBOejZVkjDHGR5UKDBVxcC5jjEm2KhUYytNk28YYU15VqcCwcWvlnprTGGPcUKUCgzHGmPAsMBhjjPFhgcEYY4wPCwzGGGN8WGAwxhjjwwKDMcYYHxYYjDHG+LDAYIwxxocFBmOMMT4sMBhjjPFhgcEYY4wPCwzGGGN8uBIYRGSAiCwTkRUicnuA9TeLyBIRWSgin4pIG691B0RkvvMz2X9bY4wxyRX3DG4iUh14CugH5AFzRWSyqi7xSvYDkKOqe0XkWuAh4EJnXYGq9og3H8YYY9zhRomhJ7BCVVepaiHwBjDYO4GqzlTVvc7bOUC2C8c1xhiTAG4EhpbAWq/3ec6yYK4Epnq9ryUiuSIyR0SGuJAfY4wxcYi7KgmQAMsCzqEpIpcAOUAfr8WtVXWdiLQHPhORH1V1ZYBthwPDAVq3bh1/ro0xxgTkRokhD2jl9T4bWOefSET6Av8ABqnq/pLlqrrO+b0K+Bw4KtBBVHWsquaoak5mZqYL2TbGGBOIG4FhLtBRRNqJSA3gIsCnd5GIHAU8iycobPJaniEiNZ3XTYDjAe9Ga2OMMUkWd1WSqhaLyA3AdKA6MF5VF4vIKCBXVScDDwP1gDdFBOBXVR0EHAY8KyIH8QSpMX69mYwxxiSZG20MqOoUYIrfspFer/sG2e4b4Ag38mCMMcYd9uSzMcYYHxYYjDHG+LDAYIwxxocFBmOMMT4sMBhjjPFhgcEYY4wPCwzGGGN8WGAwxhjjwwKDMcYYHxYYjDHG+LDAYIwxxocFBmOMMT4sMBhjjPFhgcEYY4wPCwzGGGN8WGAwxhjjw5XAICIDRGSZiKwQkdsDrK8pIhOd9d+KSFuvdXc4y5eJSH838mOMMSZ2cQcGEakOPAWcAXQFhopIV79kVwL5qnoo8BjwoLNtVzxzRHcDBgBPO/tznaomYrfGGFPpuFFi6AmsUNVVqloIvAEM9kszGHjJef0WcJp4Jn8eDLyhqvtV9RdghbM/103/2qaSNsaYSLgRGFoCa73e5znLAqZR1WJgB9A4wm0BEJHhIpIrIrmbN2+OKoOqynNvfRXVNsYYU1W5ERgkwDL/eptgaSLZ1rNQdayq5qhqTmZmZnQZFOGGP50S1TbGGFNVuREY8oBWXu+zgXXB0ohIGtAA2Bbhtq7oeWTbROzWGGMqHTcCw1ygo4i0E5EaeBqTJ/ulmQwMc16fD3ymntbgycBFTq+ldkBH4DsX8lSGBCycGGOM8ZcW7w5UtVhEbgCmA9WB8aq6WERGAbmqOhl4HnhFRFbgKSlc5Gy7WEQmAUuAYuB6VT0Qb56MMcbELu7AAKCqU4ApfstGer3eB/wxyLb3Afe5kY9QxAoMxhgTkSrz5LNYZDDGmIhUmcBgjDEmMhYYjDHG+KgygcFqkowxJjJVJjAYY4yJTJUJDNb4bIwxkakygcEYY0xkqkxgsCefjTEmMlUmMBhjjIlMlQkM1sRgjDGRqTKBwRhjTGQsMBhjjPFRZQKDdVc1xpjIVKHAkOocGGNMxVBlAoMxxpjIVJnAYFVJxhgTmbgCg4g0EpEZIrLc+Z0RIE0PEZktIotFZKGIXOi17kUR+UVE5js/PeLJjzHGmPjFW2K4HfhUVTsCnzrv/e0FLlPVbsAA4HERaei1/lZV7eH8zI8zP8YYY+IUb2AYDLzkvH4JGOKfQFV/VtXlzut1wCYgM87jRs2qkowxJjLxBoZmqroewPndNFRiEekJ1ABWei2+z6liekxEaobYdriI5IpI7ubNm+PMtjHGmGDCBgYR+UREFgX4GRzNgUQkC3gF+LOqHnQW3wF0AY4FGgG3BdteVceqao6q5mRmJr3AYYwxVUZauASq2jfYOhHZKCJZqrreufBvCpLuEOAj4C5VneO17/XOy/0i8gJwS1S5N8YY47p4q5ImA8Oc18OA9/0TiEgN4F3gZVV9029dlvNb8LRPLIozP8YYY+IUb2AYA/QTkeVAP+c9IpIjIuOcNBcAJwGXB+iW+pqI/Aj8CDQBRseZH2OMMXEKW5UUiqpuBU4LsDwXuMp5/SrwapDtT43n+MYYY9xXZZ58NsYYExkLDMYYY3xYYDDGGOPDAoMxxhgfFhiMMcb4sMBgjDHGhwUGY4wxPiwwGGOM8WGBwRhjjA8LDMYYY3xYYDDGGOPDAoMxxhgfFhiMMcb4sMBgjDHGhwUGY4wxPuIKDCLSSERmiMhy53dGkHQHvCbpmey1vJ2IfOtsP9GZ7c0YY0wKxVtiuB34VFU7Ap867wMpUNUezs8gr+UPAo852+cDV8aZH2OMMXGKNzAMBl5yXr+EZ97miDjzPJ8KvBXL9rH48zl/SOTujTGmUog3MDRT1fUAzu+mQdLVEpFcEZkjIiUX/8bAdlUtdt7nAS3jzE9IA08+MpG7N8aYSiHsnM8i8gnQPMCqf0RxnNaquk5E2gOficiPwM4A6TREPoYDwwFat24dxaGNMcZEI2xgUNW+wdaJyEYRyVLV9SKSBWwKso91zu9VIvI5cBTwNtBQRNKcUkM2sC5EPsYCYwFycnKCBhBjjDHxibcqaTIwzHk9DHjfP4GIZIhITed1E+B4YImqKjATOD/U9sYYY5Ir3sAwBugnIsuBfs57RCRHRMY5aQ4DckVkAZ5AMEZVlzjrbgNuFpEVeNocno8zP8YYY+IUtiopFFXdCpwWYHkucJXz+hvgiCDbrwJ6xpMHY4wx7rInn40xxviocoHhmK5tUp0FY4wp16pcYDitd5dUZ8EYY8q1KhcY0qpXuT/ZGGOiUuWukl3aB3pWzxhjTIkqFxjq1q7JfSOG0OvIdqnOijHGlEtxdVetqLq0b07tWunMWfhLqrNijDFRaVC/dsKPUeVKDKZyuOf6s1OdBWMiknFIHVf317xJA1f3F0iVDQy1a9mcQNE420amNcY1DevXoXO78tveWWUDQ9NG9VOdhQrFenMZ455Tenbi0NaZAdfldEv9s1b2bfdy4yWnpjoLJkIiqc6BccM1F56U6ixELKdbm7B3+Y/edgEP3nxu2H316dkZwfck7nlEW7p3zubqcvCZWGBwNG5Yl/p1a6U6G1XGGSceHlG6atUCn6KHtc/ivhEJnfDPJEGPLq183g/sk5wqy5o10jm6a3TzukRywW6SUZfs5hk+yyTAXUy1akLvHu1L33ds05TbrhrAyOsG0qhB3ZDHSMZNkQUGx3HWfTWoM0+K7CIeqf/7cz8Gndo9orTjRl0acHn16tXo0r45bz9xjZtZM0mW2ah+6Xfv3L5HJfXYN/zplKjSB7tgp6dVBzztBnVq1cAzo8DvatUo2/lTVenSvjlXnnc8px7XhZsv7xdVXhLNAoPxce1Ffcosu3jgca4e4w89OkTcZpGMrnmR6NohK9VZCOqCATk8eddQXrz/8lRnJSa3XnE640cP4+Kzj0taFWF6WjUa1K/NSTkd497XP689i8sG9+beGwcFLB3cdFnQuc4486QjuP5PJ5e7Nk8LDA5VykR6b5FUW9SrU9PNLCVcp7bNIkpXq2a668euGeAuqjzrc2wnnrjzQv5x9Zkx72NwhKWkSPXu0YH+x3fjnL49yMpsUGGrQkWk9AZgSN8eVE9CR4e/X9kfgEsH9Yr7eE0b1Wfwqd1p0bRhwPUdWmfy6G1/jOsYyWaBIUJd2jfnsdsvCJnmpQf+nKTcuKNjm6ac3LOzz7JQwdHbYe3ju4OuW7smg07pTo308AEiM8P3bmrQKe5eYCOV3SyD+nVjD/7xVld27ZBFNa870v+7vC/DLzgxos8wFuf1Ozoh+w2lYf06PHjzuQntCDLm5nMo+11pAAAV0ElEQVTodmgLwFM99L+Rf4prf3Vrhz8n2rRoHNcxki2uwCAijURkhogsd35nBEhziojM9/rZJyJDnHUvisgvXut6xJOfeERyQWyd1YjrhpatavF21zVnuZWllGjcsF5E6S4eGP/8SsOG9ObVB68IW9I6pJ7vnfCfznJnbqdeR7bjn9dG9//y70mSTL26t+ehW85j0Cndeej/zgtYbeGmk46Nv5olFu2ym9Dn2E4J23/HNr4l5UjP+UCuOPd46tSO7Jmo9q083VNr1kineeNDYj5mMs7BeEsMtwOfqmpH4FPnvQ9VnamqPVS1B3AqsBf42CvJrSXrVXV+nPlJuD45oU/YOrXcr3ZJlEAnmH+PihIN6vs+vXlYhyyG//HEuPNQvXq1qIvy6enVYzqWfztB+9aZCbvbToT+x3elXXYThg3pTYcgfeDdcv7pR5PdLPC5UBn97bK+NGt8CC2bNqSaCDVrRPY9PqtPwMkpA7rtyv5ccvZxPPC3c0hLi+0cTpZ4A8Ng4CXn9UtAuIr484Gpqro3zuO6wvtR9cM7tqRJRux3DpVlUL5qQe5C+5/QlcyM+giUlpr6n9CNR249P+5j/l+CemT07tHB531a9bJfxuZNYr9zi5Z/u0o0T5OPvG5gUi8mQ10qlYXidptLPE445lCeHvkn/vOPixh372W8/MDlrh+jSUY9zul7FG1aNHJ9326LNzA0U9X1AM7vpmHSXwRM8Ft2n4gsFJHHRCSprbf/vHYgh3dswVl9jqBX93a0adE4bP/6QMX3u68byN+GeXoeZATo0layLlLNmxySsjtZ/+BYctdYIz2NJ++6iGfuuYTTeh1Wur5p4/h7U3TtkMWovw7iH1efGfS5hVCCtXdkNw/cGOitUYO6XH3BSRzZKZsjOrUMmi5UrU12s4yICvdtWjQufUBq0CndufycP0SwlUekbT+BxNselCiXDe6dlON4l3x6dW8fIqVHg/q1SUurTovM2MYkSi/npYFIhP0WisgnIrIowM/gaA4kIlnAEcB0r8V3AF2AY4FGwG0hth8uIrkikrt58+ZoDh1UmxaN+NcNg7ji3ONLL/hXnX8CN116mk+6Pw44pvR19erVytxVH9k5u/RuLlC3sxOOPjSqfD1++4VUq5acuuzqAY4z4ZGrOKx9Fsd0bcPfr+pfujwtrXqZwFG3ds2oHxTyJyJ0O7QFR3dtzZ3Dzyhd7v06lHDtPuGcfnxX7r5+IId3DB4YStT2q08ed+9lPHHnhYwN8ryFNxFh9I2DePKuoQwbEt1FMY64QK/usZdmI+2q/LfL+kb0xG+iHe/3XTvqsFb8669nc/tfBnDhGTlRVX+2yortzj4trTrXDz2ZDq0y+VuIrqqhBCu5g6fTSKKFDQyq2ldVDw/w8z6w0bngl1z4N4XY1QXAu6pa5LXv9eqxH3gBCFp+VdWxqpqjqjmZmYmtX/UvFVzQ/xif93dF2WAZrfT06gw57fd2+ERWIVx4Rk7pSVhyEaiRnsboEYO58+ozaBmkC563O4efweN3XOhKfnp0yebu6wYy8rqBEQecFk0blum5FIgbpZuWTRvSq3t7BE91S0l1ZLinVUtUq1aNrBjvRGN1eMcWMW97br/IHjpr1qTsZ9vziLYxHzdWV1/ge+G/bHBvGtavw7GHt+WCATlJey7m1F5deOiW8zjhmOhuCoNp1KAuGYfUoUOrTC48I8eVfYYSb33FZGAYMMb5/X6ItEPxlBBKiUiWqq4Xz5V4CLAozvy4on2rJqWvhbLDMtRIQlFx8Knd2VtQSPGBA2QcUpfXPvw27DaDTunO5JkLojpO44b1eOTvf2T95u0xD94lIrQK0mhdu1YNCvYVRrWvIztn+yxr36oJK9d6SonBejA9c8/FTJqWy8SpuaXLTj62M53aNGPMuGnUrV2TS84+jk9mL404L8HcesXp7CnYH1E3RfCcQ5cGqTY5pF5tdu4uiDtPoQTrX59ot101gKv++TL5O5PTpHjfiCER/08icWjrpnzrzNmS6k4Kz426FFVNeE+0EvG2MYwB+onIcqCf8x4RyRGRcSWJRKQt0Ar4wm/710TkR+BHoAkwOs78uKJF04b85fwTOaZrGx64+ZyU5KFGehrDhvTmyvNOoG6E3eGibdRq1LBu6Xa9urd3vWTS68h2/P2K0+Pez6WDepHdLIOG9evwzxDdgRvU870bbN7kEI7u2prn772MsfdcEtcDYJ3a+g6eFs0F6IX7Lw/a0Drqr4Po2/uwsM84xNLGUKdWDUZeN5Aa6WlB75TfevzqqPcbSK2agc/Rk+Podjri0sifZWiX3cT1aXsHnXIkR3RqSWZGfUb9NcnzfwQIAMkKChBniUFVtwKnBVieC1zl9X41UKYCV1XL7XCmA07sxoATu7m2v26HtmDxinUxbdvn2E68PHkO+/YXhU8coRaZDTgzwoHsYlGnVg1uvbI/m7ftintfdWvX5PE7LuDAgYMxBa94AsKxh7ele5fsoCUib+1bZbJqbdn2r1DHb9U8g2sv6sPSletL707dct3Qk+nulL7uvm4gr33wHRu37iRvY35pmngvNgIc060NrZpnsG3HnjLrz+9/DFt37GHf/iK++3F1VPs+KacTXdpnce2/XvNZ3rB+HUZceir/evrDOHIeXlpade65/uyk3qmXFxWnE3cFd+Mlp/Lie7Np0rAuh3dqySPjP6Zxw7rcefWZ3HjfGyG3rVUznYduOY8Vazbx3qfz+XX9trjy0uvIdtxyxekpOdljfaJVRMIGhcZxdDcO5va/DIg47d+vOJ1P5vxE++wmPPT89PAbJFirrN+DWZsWjbnz6jP4et4KHnv5k7j2e9yR7fhh6VqG//FEcg5vU1q916hBXS45+zi+mreitB68Vs10RjidOc4b8UzUx2raqD7padUpKj5QumzcvZcm9dytakEBLDAkTZOMetzy59/7648fPYxaNdMi7p7ZsmlDWjZtyNSvgjfD1KyRzu1/GcCY56b5LP/f3Rf73HXVrVMzZSd7Ip9oPaZra7p3zmbJyvUBBwMMJ96PJLNRfYaeeSwA3Ttns2BZXsSDtGW6NIjaqL8OYsJHczmmW+uEPaD29yv7U1x8IGCgPqfvUZwTwSipjRtG1lgfSCov1GeeeDjLftkAJPZcTjULDCni/Rh9drMMn+J9NM7vfwxvTZ9Hs8aHcNyRbalWrRoP/d95/P3fb5emqenXcNY+O7G9ulJFRBh53UAKi4pT3lh41zVnsnZDPq0j7PLYJKMeFw88jq/mLWfoWT15cNy08BsF0O3QFoweEVVP8qh0cIZ1SPbDdi+/PxvwjCRb4oIBOUya5ulsEKxbrdvnwfFHd2DTtl3s2FXA+f2TP5ZUslhgiIHbdyxZmQ1KA0O0w0NcdEYOf+jRnqzMBqWlj0DDJdw3YgiPv/wprbIy6PeHw8qsr0xCXQxyurUhd/EaIPrnS6JRrVq1qAdOO7ffUUG7h8bzgJuPclIrEs136MwTD2d/YREHDipDTvu9EX/Iad2pW7sGh9SrRY8uv/dkK+mdd9RhrVx/sl1EIu7CG4+bLjuNR1+cAUTXCO8WCwzlwF/+eAJLV61nf2ExI68bGNW2IhLRBahL++b87+4/Vcn6Um/XDu3D9K+XcGjrTJrFMZCZSZ709Oo+JYUSNWukMzDAsCLDhvTmrD5HxFVdlWq9u7fjb8P6cvDgQY4/KnE3MMFYYEiAenVqsnvv/ojTN25Yj+dGXUph0YGwI41ePPA47nnqA8D3iexIpCIoeI9HFenAZInUsH6doA8IpXLk1GSpKjcG8Yx7Vh5Uq1YtoSXacCwwJMB5px/NS+/NjmqbGulpEdWHHt6xBTdf3o/tO/fSt3eXWLOYEL17dGD2/JUAnNzT0zCXllad+0YMYfb8VZzaq3OozU0Ih7ZO/DAIyVQVgnBFZoEhAWol8M5YRDj+qA7hE6bAX84/obS3ytAzfx/dpEv75q4/fFSVHFKvdrmZ4jQetWqmlz6Lk+xhQUx0LDDEoIqUxqPWoH7tqPr9m8jEO0hhtMKNMByrkdeexd1PfkB6WnWujXPgQ5NYFhgSwHvQskgGdzPlw8k9O/mMSZWsYaHLk0duPZ922U18lvXo0or5P60F4MRjYp/VrXO75oy79zLS06qVi/YmE5wFhgRo0bQhN15yKj8u/81nlFRTvjVqUJfRNw5mxa+bOblnp7iG0qioAnXvvG5oH8a/PYsG9etwRpzDxITrXGHKBwsMCdLn2E7l5slIxaU+8FXAYR2yOKxD+ZzYJlUaN6zHrVf2D5/QVBrxjq5qyqkjO3ke+Gmd1ajMqKOm/Dvfaw6QP/aPrltyPFL9xLgpH+wsqKRuuaIf3y/+lSM7Z1eZvuuVyXn9jqJZo/pkZTZI+LzU940YwozZSzn52E5RP3lvKicLDDGoCBfaurVrcmKEA7iZ8qdGehqn9nL/OZVAp651Jzb+7PbAGGOMj7gCg4j8UUQWi8hBEQk6EamIDBCRZSKyQkRu91reTkS+FZHlIjJRRCKbqswYY0zCxFtiWAScC3wZLIGIVAeeAs4AugJDRaSrs/pB4DFV7QjkA1fGmR9jjDFxiiswqOpSVV0WJllPYIWqrlLVQuANYLB4KupPBd5y0r0EDIknP8lSq6Y9nGMqpuoRTgxlqrZknCUtgbVe7/OcZY2B7apa7Le83Gud1ai0O+h5/SrvZB2m8jmma+vSEW8r+7wcJnZheyWJyCdAoC4L/1DV9yM4RqAuPBpiebB8DAeGA7RundyxYwIZed1ZbNuxh8YNK/bwvqZqSUurzsO3ns/yNZs4qkurVGfHlFNhA4Oq9o3zGHmA9xmYDawDtgANRSTNKTWULA+Wj7HAWICcnJyUP8orIhYUTIWUcUgdeh7RNtXZMOVYMqqS5gIdnR5INYCLgMnqmatwJnC+k24YEEkJxBhjTALF2131HBHJA3oDH4nIdGd5CxGZAuCUBm4ApgNLgUmqutjZxW3AzSKyAk+bw/Px5McYY0z8xLVJxpMoJydHc3NzU50NY4ypUERknqoGfeashPVdM8YY48MCgzHGGB8WGIwxxviwwGCMMcZHhWx8FpHNwJoYN2+C5xmK8sbyFR3LV3QsX9GprPlqo6qZ4RJVyMAQDxHJjaRVPtksX9GxfEXH8hWdqp4vq0oyxhjjwwKDMcYYH1UxMIxNdQaCsHxFx/IVHctXdKp0vqpcG4MxxpjQqmKJwRhjTAiVNjAEm2faa31NZ57pFc68022TkKdWIjJTRJY6c2WPCJDmZBHZISLznZ+Ric6Xc9zVIvKjc8wyA1GJx3+cz2uhiCR8hiIR6ez1OcwXkZ0icpNfmqR8XiIyXkQ2icgir2WNRGSGM2f5DBHJCLLtMCfNchEZloR8PSwiPzn/p3dFpGGQbUP+zxOQr3tE5Dev/9WZQbYN+d1NQL4meuVptYjMD7JtIj+vgNeGlJ1jqlrpfoDqwEqgPVADWAB09UtzHfCM8/oiYGIS8pUFHO28rg/8HCBfJwMfpuAzWw00CbH+TGAqngmWegHfpuB/ugFPP+ykf17AScDRwCKvZQ8BtzuvbwceDLBdI2CV8zvDeZ2R4HydDqQ5rx8MlK9I/ucJyNc9wC0R/J9Dfnfdzpff+n8DI1PweQW8NqTqHKusJYaA80z7pRmMZ55p8Mw7fZqIBJpVzjWqul5Vv3de78IzDHmFmM4Uz+f1snrMwTPJUlYSj38asFJVY32wMS6q+iWwzW+x9zkUbM7y/sAMVd2mqvnADGBAIvOlqh/r71PmzsEzCVZSBfm8IhHJdzch+XK+/xcAE9w6XqRCXBtSco5V1sAQbJ7pgGmcL9EOPHNCJIVTdXUU8G2A1b1FZIGITBWRbknKkgIfi8g88Uyj6i+SzzSRLiL4FzYVnxdAM1VdD54vNtA0QJpUf25X4CnpBRLuf54INzhVXOODVIuk8vM6EdioqsuDrE/K5+V3bUjJOVZZA0Mk80lHNee0m0SkHvA2cJOq7vRb/T2e6pLuwH+B95KRJ+B4VT0aOAO4XkRO8lufys+rBjAIeDPA6lR9XpFK5ef2D6AYeC1IknD/c7f9D+gA9ADW46m28ZeyzwsYSujSQsI/rzDXhqCbBVgW12dWWQNDsHmmA6YRkTSgAbEVfaMiIul4/vGvqeo7/utVdaeq7nZeTwHSRaRJovOlquuc35uAd/EU6b1F8pkmyhnA96q60X9Fqj4vx8aS6jTn96YAaVLyuTkNkAOBi9WpiPYXwf/cVaq6UVUPqOpB4Lkgx0vV55UGnAtMDJYm0Z9XkGtDSs6xyhoYAs4z7ZdmMp55psEz7/Rnwb5AbnHqMJ8Hlqrqo0HSNC9p6xCRnnj+R1sTnK+6IlK/5DWexstFfskmA5eJRy9gR0kRNwmC3sml4vPy4n0OBZuzfDpwuohkOFUnpzvLEkZEBuCZNneQqu4NkiaS/7nb+fJukzonyPEi+e4mQl/gJ1XNC7Qy0Z9XiGtDas6xRLSwl4cfPL1ofsbTw+EfzrJReL4sALXwVE2sAL4D2ichTyfgKeItBOY7P2cC1wDXOGluABbj6Y0xB/hDEvLV3jneAufYJZ+Xd74EeMr5PH8EcpL0f6yD50LfwGtZ0j8vPIFpPVCE5w7tSjxtUp8Cy53fjZy0OcA4r22vcM6zFcCfk5CvFXjqnEvOsZLedy2AKaH+5wnO1yvOubMQzwUvyz9fzvsy391E5stZ/mLJOeWVNpmfV7BrQ0rOMXvy2RhjjI/KWpVkjDEmRhYYjDHG+LDAYIwxxocFBmOMMT4sMBhjjPFhgcEYY4wPCwymShORxl5DLm/wGxb6mwQd8ygRGRdifaaITEvEsY2JRFqqM2BMKqnqVjxj9yAi9wC7VfWRBB/2TmB0iDxtFpH1InK8qs5KcF6MKcNKDMYEISK7nd8ni8gXIjJJRH4WkTEicrGIfOdM3NLBSZcpIm+LyFzn5/gA+6wPHKmqC5z3fbxKKD+UDLuAZzDAi5P0pxrjwwKDMZHpDowAjgAuBTqpak9gHPBXJ80TwGOqeixwnrPOXw6+Y+zcAlyvqj3wDPtc4CzPdd4bk3RWlWRMZOaqM2igiKwEPnaW/wic4rzuC3T1mu/pEBGpr56JV0pkAZu93s8CHhWR14B39PdB3DbhGavHmKSzwGBMZPZ7vT7o9f4gv3+PqgG9VbWA4ArwDOAIgKqOEZGP8AyYNkdE+qrqT06aUPsxJmGsKskY93yMZ7RXAESkR4A0S4FDvdJ0UNUfVfVBPNVHXZxVnUjwMNjGBGOBwRj33AjkOFNXLsEzPLgPpzTQwKuR+SYRWSQiC/CUEEqm4TwF+CgZmTbGnw27bUySicjfgF2qGupZhi+BweqZ3N2YpLISgzHJ9z982yx8iEgm8KgFBZMqVmIwxhjjw0oMxhhjfFhgMMYY48MCgzHGGB8WGIwxxviwwGCMMcbH/wPTJKDZXTpMeQ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74738" y="131378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https://www.youtube.com/watch?v=GeN7g4bdHiM&amp;feature=youtu.be</a:t>
            </a:r>
          </a:p>
        </p:txBody>
      </p:sp>
      <p:sp>
        <p:nvSpPr>
          <p:cNvPr id="7" name="Rectangle 6"/>
          <p:cNvSpPr/>
          <p:nvPr/>
        </p:nvSpPr>
        <p:spPr>
          <a:xfrm>
            <a:off x="704285" y="310324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https://www.youtube.com/watch?v=at7wmm9t8UE&amp;feature=youtu.be</a:t>
            </a:r>
          </a:p>
        </p:txBody>
      </p:sp>
    </p:spTree>
    <p:extLst>
      <p:ext uri="{BB962C8B-B14F-4D97-AF65-F5344CB8AC3E}">
        <p14:creationId xmlns:p14="http://schemas.microsoft.com/office/powerpoint/2010/main" val="1777777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Document 17"/>
          <p:cNvSpPr/>
          <p:nvPr/>
        </p:nvSpPr>
        <p:spPr>
          <a:xfrm>
            <a:off x="5973" y="-18098"/>
            <a:ext cx="9157447" cy="854810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Document 19"/>
          <p:cNvSpPr/>
          <p:nvPr/>
        </p:nvSpPr>
        <p:spPr>
          <a:xfrm>
            <a:off x="-3273" y="-18098"/>
            <a:ext cx="9144000" cy="566778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17"/>
          <p:cNvSpPr/>
          <p:nvPr/>
        </p:nvSpPr>
        <p:spPr>
          <a:xfrm flipH="1" flipV="1">
            <a:off x="0" y="5945835"/>
            <a:ext cx="9148476" cy="899587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owchart: Document 19"/>
          <p:cNvSpPr/>
          <p:nvPr/>
        </p:nvSpPr>
        <p:spPr>
          <a:xfrm flipH="1" flipV="1">
            <a:off x="-20365" y="6093296"/>
            <a:ext cx="9168839" cy="648072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0" name="Picture 4" descr="lin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0366" y="6313884"/>
            <a:ext cx="916884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588224" y="6396335"/>
            <a:ext cx="2592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ทันโลก บริการดี มีคุณธรรม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36512" y="6423719"/>
            <a:ext cx="3096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ฝ่ายปฏิบัติการและบำรุงรักษา</a:t>
            </a:r>
          </a:p>
        </p:txBody>
      </p:sp>
      <p:sp>
        <p:nvSpPr>
          <p:cNvPr id="16" name="Rounded Rectangle 7"/>
          <p:cNvSpPr/>
          <p:nvPr/>
        </p:nvSpPr>
        <p:spPr>
          <a:xfrm>
            <a:off x="981114" y="95436"/>
            <a:ext cx="7623333" cy="71222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B w="38100" h="38100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b="1" dirty="0" smtClean="0">
                <a:effectLst>
                  <a:reflection endPos="0" dir="5400000" sy="-100000" algn="bl" rotWithShape="0"/>
                </a:effectLst>
                <a:latin typeface="TH SarabunPSK" pitchFamily="34" charset="-34"/>
                <a:ea typeface="Tahoma" pitchFamily="34" charset="0"/>
                <a:cs typeface="TH SarabunPSK" pitchFamily="34" charset="-34"/>
              </a:rPr>
              <a:t>     Part list</a:t>
            </a:r>
            <a:endParaRPr lang="th-TH" sz="3600" b="1" dirty="0">
              <a:effectLst>
                <a:reflection endPos="0" dir="5400000" sy="-100000" algn="bl" rotWithShape="0"/>
              </a:effectLst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85" y="95437"/>
            <a:ext cx="746963" cy="72008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>
            <a:innerShdw blurRad="114300">
              <a:srgbClr val="FFFF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AutoShape 12" descr="Image result for raspberry p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data:image/png;base64,iVBORw0KGgoAAAANSUhEUgAAAYYAAAEKCAYAAAAW8vJGAAAABHNCSVQICAgIfAhkiAAAAAlwSFlzAAALEgAACxIB0t1+/AAAADl0RVh0U29mdHdhcmUAbWF0cGxvdGxpYiB2ZXJzaW9uIDIuMS4xLCBodHRwOi8vbWF0cGxvdGxpYi5vcmcvAOZPmwAAIABJREFUeJzt3Xd8FGX+wPHPFxI6QoAAgdClCCqoEeEsWEBQEbCcylnw1MN64vnTs5yHHqJiOcudeoqIXQQ7KkVUbAhKUECKSBEk0iH0QBL4/v7YSdzdbN/Z3ZTv+/XKK7szz8w82czOd54yzyOqijHGGFOiWqozYIwxpnyxwGCMMcaHBQZjjDE+LDAYY4zxYYHBGGOMDwsMxhhjfFhgMMYY48MCgzHGGB8WGIwxxvhIS3UGYtGkSRNt27ZtqrNhjDEVyrx587aoama4dBUyMLRt25bc3NxUZ8MYYyoUEVkTSTqrSjLGGOPDAoMxxhgfFhiMMcb4qJBtDMYYU9UVFRWRl5fHvn37yqyrVasW2dnZpKenx7RvCwzGGFMB5eXlUb9+fdq2bYuIlC5XVbZu3UpeXh7t2rWLad+uVCWJyHgR2SQii4KsFxH5j4isEJGFInK017phIrLc+RnmRn6MMaay27dvH40bN/YJCgAiQuPGjQOWJCLlVhvDi8CAEOvPADo6P8OB/wGISCPgbuA4oCdwt4hkuJQnU07s21/Epm27Up0NYyod/6AQbnmkXAkMqvolsC1EksHAy+oxB2goIllAf2CGqm5T1XxgBqEDjKlgdu/dz9X3vMp1/3qNr79fkersGGMikKxeSS2BtV7v85xlwZaXISLDRSRXRHI3b96csIwad02cOpfde/ejwGMvfZLq7BhjIpCswBCoXKMhlpddqDpWVXNUNSczM+wT3aacyN9ZkOosGFNpqQa8XAZdHqlkBYY8oJXX+2xgXYjlxhhjQqhVqxZbt24tEwRKeiXVqlUr5n0nq7vqZOAGEXkDT0PzDlVdLyLTgfu9GpxPB+5IUp6MMabCys7OJi8vj0BV6yXPMcTKlcAgIhOAk4EmIpKHp6dROoCqPgNMAc4EVgB7gT8767aJyL3AXGdXo1Q1VCO2McYYID09PebnFMJxJTCo6tAw6xW4Psi68cB4N/JhjDEmfjZWkjHGGB8WGKqA/YVFqc6CMaYCscBQiakq9/7vIy6740U+nbM01dkxxlQQFhgqsYU//8b8n9ZSXHyApyd8kfTjv/TebGbPX5n04xpj4mOBoRLbvnNvyo69Zt02Js9ckLLjG2NiZ4HBJMTGrTtTnQUThQ1bdvL6h9/x06oNIdPNWbCKN6fPY9ee2EfuNOWfzcdgjOGBsVPJ25jP2zO+57WHrqRWzbITvKxZt5WHx38MwLpN2xlx6WnJzqZJEisxGGPI25hf+nrNuq0B00z/eknp6y9zlyc8TyZ1LDAYUwmpKm99/D3j3vqanbttIEMTHatKMqYS+mreciZ89B3gmRPjpssir/b56MtFLFm5nrP6HEGNdLtEVEVWYjCmEprmVe3z1bzoqn1mfb+CVz/4lg8+X+h2tkwFYYEhCX7btJ2iogOpzoYxUXn9w+9c3Z+qsmLNJoqL7bsQreLiA3z9/QoWLstLyvGsnJhgb06fxxtT5tIiswFP3Hkh1apZLDZV05Ovf87n3y2jc7vm3H/TEFf2OWlaLh/PWsIFA3I4/fiuruyzPPrs22U8O+lLAB68+VwObdM0ocezq1SCvTHFM6L4us07+Hbh6tRmpgpauyGfu5+czNhJX8U9q5WJz+ffLQNg2S8b2LRtV9z721Own4lTc8nfubf0ollZef99z775VcKPZyWGJNq33wazS7b7n53Cpm27WLR8HV3aN+OknE6pzpIBV6qTCvbZ9ylRXCkxiMgAEVkmIitE5PYA6x8TkfnOz88ist1r3QGvdZPdyI8xJbzvTBcs+y2FOTGm4oi7xCAi1YGngH545nCeKyKTVbW0W4Sq/s0r/V+Bo7x2UaCqPeLNR0WwYetOfl69kY5tmiIiFBYV8/5nCxARBp/SnfT06qnOoqnEDh48yNoN+bTOaoSIpDo7phxzo8TQE1ihqqtUtRB4AxgcIv1QYIILx61w3po+jzsee7f0qdEPPl/IG1PmMuGj75j29eIU585Udg88N42bH3yTx1/5NNVZMXFIRkh3IzC0BNZ6vc9zlpUhIm2AdsBnXotriUiuiMwREXe6KpRz/3n1MyZMmevTHfCVD+akMEemsttbUMj3S34F4Ot5K2LaR1UrZGzJ382Y56bxzMQvqlwXWzcCQ6DTJVj3j4uAt1TV+1Nurao5wJ+Ax0WkQ8CDiAx3Akju5s2b48txOfDW9HlJP+ab0+clvGfOvv1FrjeyHzhwkNnzV7FoeeLbCAqLitlTsD/hx0m2AwcPxr2P8jZi7o8/J/Z8+O9rnzF30WpmfLOUqV9VrRK9G4EhD2jl9T4bWBck7UX4VSOp6jrn9yrgc3zbH7zTjVXVHFXNyczMjDfPVdIbU+YyZ8EvCdv/2g35XDXyFa4a+QprN2xzbb+fz13GIy98zN1PfsDKXxN3U7Alfzd/GfkKV/3zFX5evRGAXXv2WTdXxw9L14ZPlERPvj4zoftftPz3y9isH2IrZUVLVdmwZWfKzzk3AsNcoKOItBORGngu/mV6F4lIZyADmO21LENEajqvmwDHA0v8t60o9hYUcvuj73D+iGcSfjcTq0de+Jj3P4t9Ap2Z3y7jpgcmMvWrRWXWPfriDAr2FVKwr9DVp2a9Z597asLnMe8nXFXI2ElfsXvvfgqLirnnqQ/5YOZC/nzni9zz1Ac+X9T8nXv5dM5Stu3YE3NeQnHjohDub523eA1jnptG7uI1MR/DrZLh9l2J/Twrkv++NpPr732df7/4SUrzEXdgUNVi4AZgOrAUmKSqi0VklIgM8ko6FHhDfc/6w4BcEVkAzATGePdmqmjGvzuL5Ws2ocA9T32Q0GN5fym379rLvMVrIq4Hffn92fy2aXv4hAE8+fpM1m7IZ9xbX5cZ5uPX9e6VElLht02/Dz29v7CIF9/7BsVz57jUawKbB8ZO5ekJXzDmuWk+26sqazfkc+BAbNU2qspjL3/C8LtfjeuCHcjGLb7VQPePncrcRat5YOzUkIGosKg46Lrps9z5qj70/Mc8PeEL7ns2dF6qgi/m/gzA7PkrU9qu4coDbqo6BZjit2yk3/t7Amz3DXCEG3mIx+IV6/js22WcelxnunbIYt/+ImrXqsGMb5awZOV6zjv9aLKbZQTc9vslvzJ20lcc0aklM79d5rMu3GxY0Zry5Y98u/CX0iLu4R1bcMdfzuDKu14GiGqogbwN+bRs2jCu/BQWF5fbLrbrN+/goy9+jGqbPQWFQdft3vt7u8PKtZtLf6tqadfP59+exdSvFsU85MMPS9eWNgw/MHYqbz9xTUTbbduxh982bufwji1K8+J/7j3ywoyg24e6GI/872TG3HxuwHXeQWPZLxt4/aPv6N65FX17d2Hhst/o3iWb+nVrhc3/sl88eV392xb2FxYHnCQoEtO/Xkz/E7rFtK3xZU8+4zn5wfPIftcOWSxbvZHTenXhY+eOaOnKDTxzz8UBt73vWU88/Ozbn8qs+8cT77mWx59Xb+T5t2f5LFu0fB0X//350vclXzC3HDx4kGrVqjHz22X8tjGfs0/p7rN+0tR5dGzblBOOPtTV44YS6R3lA2OnRlUqUtWYpqv0fh6gpHpt2S8bWLshn1bNy95M7NxdwJ6CQrIyG5RZty6GUlzBvkJuvH8iBfsKuWBADheekRMw3eb82IagWL5mE1vyd9Mko17QNPv2F3Hn455zfdHydUyclktx8QEOa5/F6BGheq6XFU/Pp7FvfmWBwSUWGPwsWbkeoDQoQOxfKjflLnK3aiHUA06qyr9f/IQFP63llOM6l955r/erjvjwi4XwBTRvfEjCB/WK1NoN+Tw94fOAQUH8OtAVFR0oLfGEa9QuKj7A/J/W0jHCvzNQNcCW/N1cP3oCxcUHuO2qAfQ8om3pusKi4pgC07SvF1Owz1PSmTQtN2hgiMfBIMG45Bx6cNx0n+Ulf/vSVevD7jtQO0XJ+fdL3mauG3oy3Q5tEW2WK7VkPJxogSFGM75ZwrzFv7q+3wMHDvLDT2tp2bRhwLtKt4x/e5bPhcnbouXrmD1/JYBPdcycBasCpp/y1SJubHNqRMd9+f3ZHDyo9Orens7tmoU8yX9atYGno2xsvu+ZKREF8tc//I73PpvPmScezuXn/CHoxa/EU69/zv7Coriq38a99XXpRfPBcdNKq4p27i5gxAOTYppprSgJ9dDhSmkLf45+KOiSPT75+udl1n2Zu7z0/Bv538m8/vCVvPTeHIqKD3D5Ob2pW7tmyH3v2rOP9z+dT6d2zTn28DaICKrK90t+JX/nXtpnN6FddpNy//T36GenUFx8kBGXRvbdcpMFhhhs2raLZyYmZjTHt2d8z8SpuaSlVWfcqEsjqqP1tmNXAQ3q1w6bbnP+rtKqIn+btiWuv3pJj6gPPl/IyOsG0r1zdtC0wariDhw4yC95W2jfqklp/guLirn+3gkR92x5e8b3pfm4eOBxYdPvL/Tc2UZaPRXoTnj7rr0B074y+dsqO/1mSQDwtmrtFp/378z4gemzPM8RpKVV4+oLTgq5zxtGTyhtEyopmS37ZSP3j51amiZUtZublq/ZyM+rN9Hn2E7Uq1M2oJV0T23e5JAygaqkZ2Oiu+UGYsNux2D1b4EnS3fDxKm5gKc4/t6n86Pefu2Gbezeu58X3vmGN1PwEF00Rj39IS+8803UPVHGjJvGbY++w0PPf1y67MPPf4y5u+NBjf/hL393/ef9iNJt27EnYPtUrFTV9Ql2gvWyiueGe826yL9DH335e9foj8P0hFq/eYdPR4EHx3l6jj3jNyz3pGm5ER+/RP7OvazdkB8+oWPXnn3c/ui7jH9nFs+//XXANM9O+pIbRk/ggbHTAq4H3+cpksVKDOVEoC9fcXFsF6xXP5jDjG+WxpulpPjwi4Vs3LqTvn84jGO6tg5bvC8uPlA6tMPcRatLl7324bcx5yGVPSQfe8nd/urzlvxaWhpyyxe5yxl65rFlj7X4V/r2OizktktWrqdrh6wyy/OiuMBGw78LcTTWbdrOv1/8hG079nDHXwb4rNuSv5ur73mVAwcO0iSjHkcd1opLzu4VsBRQXHyAxSvXs+LXTaXLvsxdzohLy867XfI9nbdkTcSlxmTUgFmJoRzxPzEUZX9hEaOf+SiqL3sqgsLs+YHbHyJR0p/e+1mBYPvzv4arKrc88nZExwn2hXrurcB3c9EI1NjsvyxQACrp7BCKqvLpnKW8/uF3PnfDULYhcn4MTyeHC4y7dgduFF/2ywZufeStkNv+8z/vx90fv6RxPRJ5G6MLOB/MXMjDz0/n1/Xb+PeLn7D6ty3s3F3AHY+965Muf+fe0pu3Lfm7mfHNUl6ZHHh8s/++PpNRT39YpuQWrrRTHOPzL4lgJYYIbdq2i6aN6if0GDc/+KbP++27CvjPqzOjGorA/8IRysSpuSxZuZ7uXVpx5omHU6d2jYi39ffICx+HTxTG2De/YuS1Z7Frz/6g+/Ovdlr482+sjfDBumClkc+/W8aPMTSgevsi9+cyyy6740XOOLEb3Q5tQY8uwdtSwlmwLK/06e9P5ixl/OhhFBYVu9bwvCDMPMLTZy2mTYtGAddt3R6++m7H7gIaNwze3dVbIhqEC/YVBjxHVv66mRff+waAZas3kr8zcBtQMJ/MXsq1F/UpszzYIIXPTvqywkw/aoEhQvc8+QFP/XNoQnsy+J+Ys76PfnyWh8dHfoF+62NPKWTJyvVM+Oi7sI3BibYlfzfX/Ou1qJ4c3hviobRoRHKBC8V72I4S+wuLeO/T+bz36XyuOPf4MkFtzbrIAtq9//uo9PWOXQVsyd/NzQ++SWFRMUd08h3IePGK6OujI+kmOzaO6SRvemASe/3u+tf8tpV/PfVhTPvbsauA3MWrI05/yW3jAy737k0VbVCo7KwqKUIbt+5kw5byNbqk20Y9/WFMg9R9FeMwzv4K9hWGDQoHD8beILB1+24gsuobt41/Z1aZZaOeju3COHbSV+wp2E+RV3tLifI4LIl/UACYs/CXoN1cNejgzB53PfFewEBc0ZWn7rMWGGJQjv5/rns+wAUsnIMuDOmcDD8sXcvSlev5Z4Q9htxWMpRGiWDdV0tMnrmAzdvKPpOxbnNs41wFs31X+ekqO/+n8FV66zbvcOVYgQaCTDTvUmM0bSfJVuUDQyxPm5rUKSyKr1599LNTwieKUqLmb3jpvdnc/ui7ZZa7fV/y8vuzwydKkpLupckQb/VhLLbvKigNDpOmld/u5FW+jeGT2RWjW2eyLPtlAycf2ynV2QjK/y472kZvtycRmv714rjq38MJVKrYu8/dv8Ekz+Mvf8JvG7dzzUV9mDzTd/j78lQTUeVLDNH4YemvVWJY4GcnJeap7sookUEhmHBVUBVdRfyOHThwkPk/rWVHmGq5RcvXkb9zLw94PYUdLRsrKQn2FQYfb97f82/P4oV3Z3PNhScmMEfGmIpm/DuzmPZ15Zn+s8oFht82bWfP3v10bNOUWT+sjHru5YMHD1bKHhHGmOjt3rufLfm7khoUKkyJQUQGAE8A1YFxqjrGb/3lwMNAyXyXT6rqOGfdMOAuZ/loVX3JjTwFkrcxnxH3TwTgyE7ZMY0KaYxJrF17EtOYnwgPj5/Oepd6SRVE2HaUjBF14w4MIlIdeAroB+QBc0VkcoApOieq6g1+2zYC7gZy8Ix2MM/ZNiEDqfzvjd/v9C0oGFM+RTNQXaq5OcDdDaMnRJTut43udlcOxI3G557AClVdpaqFwBtApNM29QdmqOo2JxjMAAaE2SZmbj0la4xJnJIhzk1gyfh83AgMLQHvwXzynGX+zhORhSLyloi0inJbY0wV4VbVjImdG4EhUEuIf3+zD4C2qnok8AlQ0o4QybaehCLDRSRXRHI3b45+2AZjjDGRcSMw5AGtvN5nAz4Vb6q6VVVLWpSeA46JdFuvfYxV1RxVzcnMzIwpoxWvd7QxxiSfG4FhLtBRRNqJSA3gImCydwIR8Z6pYxBQ8rjxdOB0EckQkQzgdGdZYlTAB2eMMSbZ4u6VpKrFInIDngt6dWC8qi4WkVFArqpOBm4UkUFAMbANuNzZdpuI3IsnuACMUtXyNzykMcZUIa48x6CqU4ApfstGer2+A7gjyLbjgcADprvMCgzGGBOejZVkjDHGR5UKDBVxcC5jjEm2KhUYytNk28YYU15VqcCwcWvlnprTGGPcUKUCgzHGmPAsMBhjjPFhgcEYY4wPCwzGGGN8WGAwxhjjwwKDMcYYHxYYjDHG+LDAYIwxxocFBmOMMT4sMBhjjPFhgcEYY4wPCwzGGGN8uBIYRGSAiCwTkRUicnuA9TeLyBIRWSgin4pIG691B0RkvvMz2X9bY4wxyRX3DG4iUh14CugH5AFzRWSyqi7xSvYDkKOqe0XkWuAh4EJnXYGq9og3H8YYY9zhRomhJ7BCVVepaiHwBjDYO4GqzlTVvc7bOUC2C8c1xhiTAG4EhpbAWq/3ec6yYK4Epnq9ryUiuSIyR0SGuJAfY4wxcYi7KgmQAMsCzqEpIpcAOUAfr8WtVXWdiLQHPhORH1V1ZYBthwPDAVq3bh1/ro0xxgTkRokhD2jl9T4bWOefSET6Av8ABqnq/pLlqrrO+b0K+Bw4KtBBVHWsquaoak5mZqYL2TbGGBOIG4FhLtBRRNqJSA3gIsCnd5GIHAU8iycobPJaniEiNZ3XTYDjAe9Ga2OMMUkWd1WSqhaLyA3AdKA6MF5VF4vIKCBXVScDDwP1gDdFBOBXVR0EHAY8KyIH8QSpMX69mYwxxiSZG20MqOoUYIrfspFer/sG2e4b4Ag38mCMMcYd9uSzMcYYHxYYjDHG+LDAYIwxxocFBmOMMT4sMBhjjPFhgcEYY4wPCwzGGGN8WGAwxhjjwwKDMcYYHxYYjDHG+LDAYIwxxocFBmOMMT4sMBhjjPFhgcEYY4wPCwzGGGN8WGAwxhjjw5XAICIDRGSZiKwQkdsDrK8pIhOd9d+KSFuvdXc4y5eJSH838mOMMSZ2cQcGEakOPAWcAXQFhopIV79kVwL5qnoo8BjwoLNtVzxzRHcDBgBPO/tznaomYrfGGFPpuFFi6AmsUNVVqloIvAEM9kszGHjJef0WcJp4Jn8eDLyhqvtV9RdghbM/103/2qaSNsaYSLgRGFoCa73e5znLAqZR1WJgB9A4wm0BEJHhIpIrIrmbN2+OKoOqynNvfRXVNsYYU1W5ERgkwDL/eptgaSLZ1rNQdayq5qhqTmZmZnQZFOGGP50S1TbGGFNVuREY8oBWXu+zgXXB0ohIGtAA2Bbhtq7oeWTbROzWGGMqHTcCw1ygo4i0E5EaeBqTJ/ulmQwMc16fD3ymntbgycBFTq+ldkBH4DsX8lSGBCycGGOM8ZcW7w5UtVhEbgCmA9WB8aq6WERGAbmqOhl4HnhFRFbgKSlc5Gy7WEQmAUuAYuB6VT0Qb56MMcbELu7AAKCqU4ApfstGer3eB/wxyLb3Afe5kY9QxAoMxhgTkSrz5LNYZDDGmIhUmcBgjDEmMhYYjDHG+KgygcFqkowxJjJVJjAYY4yJTJUJDNb4bIwxkakygcEYY0xkqkxgsCefjTEmMlUmMBhjjIlMlQkM1sRgjDGRqTKBwRhjTGQsMBhjjPFRZQKDdVc1xpjIVKHAkOocGGNMxVBlAoMxxpjIVJnAYFVJxhgTmbgCg4g0EpEZIrLc+Z0RIE0PEZktIotFZKGIXOi17kUR+UVE5js/PeLJjzHGmPjFW2K4HfhUVTsCnzrv/e0FLlPVbsAA4HERaei1/lZV7eH8zI8zP8YYY+IUb2AYDLzkvH4JGOKfQFV/VtXlzut1wCYgM87jRs2qkowxJjLxBoZmqroewPndNFRiEekJ1ABWei2+z6liekxEaobYdriI5IpI7ubNm+PMtjHGmGDCBgYR+UREFgX4GRzNgUQkC3gF+LOqHnQW3wF0AY4FGgG3BdteVceqao6q5mRmJr3AYYwxVUZauASq2jfYOhHZKCJZqrreufBvCpLuEOAj4C5VneO17/XOy/0i8gJwS1S5N8YY47p4q5ImA8Oc18OA9/0TiEgN4F3gZVV9029dlvNb8LRPLIozP8YYY+IUb2AYA/QTkeVAP+c9IpIjIuOcNBcAJwGXB+iW+pqI/Aj8CDQBRseZH2OMMXEKW5UUiqpuBU4LsDwXuMp5/SrwapDtT43n+MYYY9xXZZ58NsYYExkLDMYYY3xYYDDGGOPDAoMxxhgfFhiMMcb4sMBgjDHGhwUGY4wxPiwwGGOM8WGBwRhjjA8LDMYYY3xYYDDGGOPDAoMxxhgfFhiMMcb4sMBgjDHGhwUGY4wxPuIKDCLSSERmiMhy53dGkHQHvCbpmey1vJ2IfOtsP9GZ7c0YY0wKxVtiuB34VFU7Ap867wMpUNUezs8gr+UPAo852+cDV8aZH2OMMXGKNzAMBl5yXr+EZ97miDjzPJ8KvBXL9rH48zl/SOTujTGmUog3MDRT1fUAzu+mQdLVEpFcEZkjIiUX/8bAdlUtdt7nAS3jzE9IA08+MpG7N8aYSiHsnM8i8gnQPMCqf0RxnNaquk5E2gOficiPwM4A6TREPoYDwwFat24dxaGNMcZEI2xgUNW+wdaJyEYRyVLV9SKSBWwKso91zu9VIvI5cBTwNtBQRNKcUkM2sC5EPsYCYwFycnKCBhBjjDHxibcqaTIwzHk9DHjfP4GIZIhITed1E+B4YImqKjATOD/U9sYYY5Ir3sAwBugnIsuBfs57RCRHRMY5aQ4DckVkAZ5AMEZVlzjrbgNuFpEVeNocno8zP8YYY+IUtiopFFXdCpwWYHkucJXz+hvgiCDbrwJ6xpMHY4wx7rInn40xxviocoHhmK5tUp0FY4wp16pcYDitd5dUZ8EYY8q1KhcY0qpXuT/ZGGOiUuWukl3aB3pWzxhjTIkqFxjq1q7JfSOG0OvIdqnOijHGlEtxdVetqLq0b07tWunMWfhLqrNijDFRaVC/dsKPUeVKDKZyuOf6s1OdBWMiknFIHVf317xJA1f3F0iVDQy1a9mcQNE420amNcY1DevXoXO78tveWWUDQ9NG9VOdhQrFenMZ455Tenbi0NaZAdfldEv9s1b2bfdy4yWnpjoLJkIiqc6BccM1F56U6ixELKdbm7B3+Y/edgEP3nxu2H316dkZwfck7nlEW7p3zubqcvCZWGBwNG5Yl/p1a6U6G1XGGSceHlG6atUCn6KHtc/ivhEJnfDPJEGPLq183g/sk5wqy5o10jm6a3TzukRywW6SUZfs5hk+yyTAXUy1akLvHu1L33ds05TbrhrAyOsG0qhB3ZDHSMZNkQUGx3HWfTWoM0+K7CIeqf/7cz8Gndo9orTjRl0acHn16tXo0r45bz9xjZtZM0mW2ah+6Xfv3L5HJfXYN/zplKjSB7tgp6dVBzztBnVq1cAzo8DvatUo2/lTVenSvjlXnnc8px7XhZsv7xdVXhLNAoPxce1Ffcosu3jgca4e4w89OkTcZpGMrnmR6NohK9VZCOqCATk8eddQXrz/8lRnJSa3XnE640cP4+Kzj0taFWF6WjUa1K/NSTkd497XP689i8sG9+beGwcFLB3cdFnQuc4486QjuP5PJ5e7Nk8LDA5VykR6b5FUW9SrU9PNLCVcp7bNIkpXq2a668euGeAuqjzrc2wnnrjzQv5x9Zkx72NwhKWkSPXu0YH+x3fjnL49yMpsUGGrQkWk9AZgSN8eVE9CR4e/X9kfgEsH9Yr7eE0b1Wfwqd1p0bRhwPUdWmfy6G1/jOsYyWaBIUJd2jfnsdsvCJnmpQf+nKTcuKNjm6ac3LOzz7JQwdHbYe3ju4OuW7smg07pTo308AEiM8P3bmrQKe5eYCOV3SyD+nVjD/7xVld27ZBFNa870v+7vC/DLzgxos8wFuf1Ozoh+w2lYf06PHjzuQntCDLm5nMo+11pAAAV0ElEQVTodmgLwFM99L+Rf4prf3Vrhz8n2rRoHNcxki2uwCAijURkhogsd35nBEhziojM9/rZJyJDnHUvisgvXut6xJOfeERyQWyd1YjrhpatavF21zVnuZWllGjcsF5E6S4eGP/8SsOG9ObVB68IW9I6pJ7vnfCfznJnbqdeR7bjn9dG9//y70mSTL26t+ehW85j0Cndeej/zgtYbeGmk46Nv5olFu2ym9Dn2E4J23/HNr4l5UjP+UCuOPd46tSO7Jmo9q083VNr1kineeNDYj5mMs7BeEsMtwOfqmpH4FPnvQ9VnamqPVS1B3AqsBf42CvJrSXrVXV+nPlJuD45oU/YOrXcr3ZJlEAnmH+PihIN6vs+vXlYhyyG//HEuPNQvXq1qIvy6enVYzqWfztB+9aZCbvbToT+x3elXXYThg3pTYcgfeDdcv7pR5PdLPC5UBn97bK+NGt8CC2bNqSaCDVrRPY9PqtPwMkpA7rtyv5ccvZxPPC3c0hLi+0cTpZ4A8Ng4CXn9UtAuIr484Gpqro3zuO6wvtR9cM7tqRJRux3DpVlUL5qQe5C+5/QlcyM+giUlpr6n9CNR249P+5j/l+CemT07tHB531a9bJfxuZNYr9zi5Z/u0o0T5OPvG5gUi8mQ10qlYXidptLPE445lCeHvkn/vOPixh372W8/MDlrh+jSUY9zul7FG1aNHJ9326LNzA0U9X1AM7vpmHSXwRM8Ft2n4gsFJHHRCSprbf/vHYgh3dswVl9jqBX93a0adE4bP/6QMX3u68byN+GeXoeZATo0layLlLNmxySsjtZ/+BYctdYIz2NJ++6iGfuuYTTeh1Wur5p4/h7U3TtkMWovw7iH1efGfS5hVCCtXdkNw/cGOitUYO6XH3BSRzZKZsjOrUMmi5UrU12s4yICvdtWjQufUBq0CndufycP0SwlUekbT+BxNselCiXDe6dlON4l3x6dW8fIqVHg/q1SUurTovM2MYkSi/npYFIhP0WisgnIrIowM/gaA4kIlnAEcB0r8V3AF2AY4FGwG0hth8uIrkikrt58+ZoDh1UmxaN+NcNg7ji3ONLL/hXnX8CN116mk+6Pw44pvR19erVytxVH9k5u/RuLlC3sxOOPjSqfD1++4VUq5acuuzqAY4z4ZGrOKx9Fsd0bcPfr+pfujwtrXqZwFG3ds2oHxTyJyJ0O7QFR3dtzZ3Dzyhd7v06lHDtPuGcfnxX7r5+IId3DB4YStT2q08ed+9lPHHnhYwN8ryFNxFh9I2DePKuoQwbEt1FMY64QK/usZdmI+2q/LfL+kb0xG+iHe/3XTvqsFb8669nc/tfBnDhGTlRVX+2yortzj4trTrXDz2ZDq0y+VuIrqqhBCu5g6fTSKKFDQyq2ldVDw/w8z6w0bngl1z4N4XY1QXAu6pa5LXv9eqxH3gBCFp+VdWxqpqjqjmZmYmtX/UvFVzQ/xif93dF2WAZrfT06gw57fd2+ERWIVx4Rk7pSVhyEaiRnsboEYO58+ozaBmkC563O4efweN3XOhKfnp0yebu6wYy8rqBEQecFk0blum5FIgbpZuWTRvSq3t7BE91S0l1ZLinVUtUq1aNrBjvRGN1eMcWMW97br/IHjpr1qTsZ9vziLYxHzdWV1/ge+G/bHBvGtavw7GHt+WCATlJey7m1F5deOiW8zjhmOhuCoNp1KAuGYfUoUOrTC48I8eVfYYSb33FZGAYMMb5/X6ItEPxlBBKiUiWqq4Xz5V4CLAozvy4on2rJqWvhbLDMtRIQlFx8Knd2VtQSPGBA2QcUpfXPvw27DaDTunO5JkLojpO44b1eOTvf2T95u0xD94lIrQK0mhdu1YNCvYVRrWvIztn+yxr36oJK9d6SonBejA9c8/FTJqWy8SpuaXLTj62M53aNGPMuGnUrV2TS84+jk9mL404L8HcesXp7CnYH1E3RfCcQ5cGqTY5pF5tdu4uiDtPoQTrX59ot101gKv++TL5O5PTpHjfiCER/08icWjrpnzrzNmS6k4Kz426FFVNeE+0EvG2MYwB+onIcqCf8x4RyRGRcSWJRKQt0Ar4wm/710TkR+BHoAkwOs78uKJF04b85fwTOaZrGx64+ZyU5KFGehrDhvTmyvNOoG6E3eGibdRq1LBu6Xa9urd3vWTS68h2/P2K0+Pez6WDepHdLIOG9evwzxDdgRvU870bbN7kEI7u2prn772MsfdcEtcDYJ3a+g6eFs0F6IX7Lw/a0Drqr4Po2/uwsM84xNLGUKdWDUZeN5Aa6WlB75TfevzqqPcbSK2agc/Rk+Podjri0sifZWiX3cT1aXsHnXIkR3RqSWZGfUb9NcnzfwQIAMkKChBniUFVtwKnBVieC1zl9X41UKYCV1XL7XCmA07sxoATu7m2v26HtmDxinUxbdvn2E68PHkO+/YXhU8coRaZDTgzwoHsYlGnVg1uvbI/m7ftintfdWvX5PE7LuDAgYMxBa94AsKxh7ele5fsoCUib+1bZbJqbdn2r1DHb9U8g2sv6sPSletL707dct3Qk+nulL7uvm4gr33wHRu37iRvY35pmngvNgIc060NrZpnsG3HnjLrz+9/DFt37GHf/iK++3F1VPs+KacTXdpnce2/XvNZ3rB+HUZceir/evrDOHIeXlpade65/uyk3qmXFxWnE3cFd+Mlp/Lie7Np0rAuh3dqySPjP6Zxw7rcefWZ3HjfGyG3rVUznYduOY8Vazbx3qfz+XX9trjy0uvIdtxyxekpOdljfaJVRMIGhcZxdDcO5va/DIg47d+vOJ1P5vxE++wmPPT89PAbJFirrN+DWZsWjbnz6jP4et4KHnv5k7j2e9yR7fhh6VqG//FEcg5vU1q916hBXS45+zi+mreitB68Vs10RjidOc4b8UzUx2raqD7padUpKj5QumzcvZcm9dytakEBLDAkTZOMetzy59/7648fPYxaNdMi7p7ZsmlDWjZtyNSvgjfD1KyRzu1/GcCY56b5LP/f3Rf73HXVrVMzZSd7Ip9oPaZra7p3zmbJyvUBBwMMJ96PJLNRfYaeeSwA3Ttns2BZXsSDtGW6NIjaqL8OYsJHczmmW+uEPaD29yv7U1x8IGCgPqfvUZwTwSipjRtG1lgfSCov1GeeeDjLftkAJPZcTjULDCni/Rh9drMMn+J9NM7vfwxvTZ9Hs8aHcNyRbalWrRoP/d95/P3fb5emqenXcNY+O7G9ulJFRBh53UAKi4pT3lh41zVnsnZDPq0j7PLYJKMeFw88jq/mLWfoWT15cNy08BsF0O3QFoweEVVP8qh0cIZ1SPbDdi+/PxvwjCRb4oIBOUya5ulsEKxbrdvnwfFHd2DTtl3s2FXA+f2TP5ZUslhgiIHbdyxZmQ1KA0O0w0NcdEYOf+jRnqzMBqWlj0DDJdw3YgiPv/wprbIy6PeHw8qsr0xCXQxyurUhd/EaIPrnS6JRrVq1qAdOO7ffUUG7h8bzgJuPclIrEs136MwTD2d/YREHDipDTvu9EX/Iad2pW7sGh9SrRY8uv/dkK+mdd9RhrVx/sl1EIu7CG4+bLjuNR1+cAUTXCO8WCwzlwF/+eAJLV61nf2ExI68bGNW2IhLRBahL++b87+4/Vcn6Um/XDu3D9K+XcGjrTJrFMZCZSZ709Oo+JYUSNWukMzDAsCLDhvTmrD5HxFVdlWq9u7fjb8P6cvDgQY4/KnE3MMFYYEiAenVqsnvv/ojTN25Yj+dGXUph0YGwI41ePPA47nnqA8D3iexIpCIoeI9HFenAZInUsH6doA8IpXLk1GSpKjcG8Yx7Vh5Uq1YtoSXacCwwJMB5px/NS+/NjmqbGulpEdWHHt6xBTdf3o/tO/fSt3eXWLOYEL17dGD2/JUAnNzT0zCXllad+0YMYfb8VZzaq3OozU0Ih7ZO/DAIyVQVgnBFZoEhAWol8M5YRDj+qA7hE6bAX84/obS3ytAzfx/dpEv75q4/fFSVHFKvdrmZ4jQetWqmlz6Lk+xhQUx0LDDEoIqUxqPWoH7tqPr9m8jEO0hhtMKNMByrkdeexd1PfkB6WnWujXPgQ5NYFhgSwHvQskgGdzPlw8k9O/mMSZWsYaHLk0duPZ922U18lvXo0or5P60F4MRjYp/VrXO75oy79zLS06qVi/YmE5wFhgRo0bQhN15yKj8u/81nlFRTvjVqUJfRNw5mxa+bOblnp7iG0qioAnXvvG5oH8a/PYsG9etwRpzDxITrXGHKBwsMCdLn2E7l5slIxaU+8FXAYR2yOKxD+ZzYJlUaN6zHrVf2D5/QVBrxjq5qyqkjO3ke+Gmd1ajMqKOm/Dvfaw6QP/aPrltyPFL9xLgpH+wsqKRuuaIf3y/+lSM7Z1eZvuuVyXn9jqJZo/pkZTZI+LzU940YwozZSzn52E5RP3lvKicLDDGoCBfaurVrcmKEA7iZ8qdGehqn9nL/OZVAp651Jzb+7PbAGGOMj7gCg4j8UUQWi8hBEQk6EamIDBCRZSKyQkRu91reTkS+FZHlIjJRRCKbqswYY0zCxFtiWAScC3wZLIGIVAeeAs4AugJDRaSrs/pB4DFV7QjkA1fGmR9jjDFxiiswqOpSVV0WJllPYIWqrlLVQuANYLB4KupPBd5y0r0EDIknP8lSq6Y9nGMqpuoRTgxlqrZknCUtgbVe7/OcZY2B7apa7Le83Gud1ai0O+h5/SrvZB2m8jmma+vSEW8r+7wcJnZheyWJyCdAoC4L/1DV9yM4RqAuPBpiebB8DAeGA7RundyxYwIZed1ZbNuxh8YNK/bwvqZqSUurzsO3ns/yNZs4qkurVGfHlFNhA4Oq9o3zGHmA9xmYDawDtgANRSTNKTWULA+Wj7HAWICcnJyUP8orIhYUTIWUcUgdeh7RNtXZMOVYMqqS5gIdnR5INYCLgMnqmatwJnC+k24YEEkJxBhjTALF2131HBHJA3oDH4nIdGd5CxGZAuCUBm4ApgNLgUmqutjZxW3AzSKyAk+bw/Px5McYY0z8xLVJxpMoJydHc3NzU50NY4ypUERknqoGfeashPVdM8YY48MCgzHGGB8WGIwxxviwwGCMMcZHhWx8FpHNwJoYN2+C5xmK8sbyFR3LV3QsX9GprPlqo6qZ4RJVyMAQDxHJjaRVPtksX9GxfEXH8hWdqp4vq0oyxhjjwwKDMcYYH1UxMIxNdQaCsHxFx/IVHctXdKp0vqpcG4MxxpjQqmKJwRhjTAiVNjAEm2faa31NZ57pFc68022TkKdWIjJTRJY6c2WPCJDmZBHZISLznZ+Ric6Xc9zVIvKjc8wyA1GJx3+cz2uhiCR8hiIR6ez1OcwXkZ0icpNfmqR8XiIyXkQ2icgir2WNRGSGM2f5DBHJCLLtMCfNchEZloR8PSwiPzn/p3dFpGGQbUP+zxOQr3tE5Dev/9WZQbYN+d1NQL4meuVptYjMD7JtIj+vgNeGlJ1jqlrpfoDqwEqgPVADWAB09UtzHfCM8/oiYGIS8pUFHO28rg/8HCBfJwMfpuAzWw00CbH+TGAqngmWegHfpuB/ugFPP+ykf17AScDRwCKvZQ8BtzuvbwceDLBdI2CV8zvDeZ2R4HydDqQ5rx8MlK9I/ucJyNc9wC0R/J9Dfnfdzpff+n8DI1PweQW8NqTqHKusJYaA80z7pRmMZ55p8Mw7fZqIBJpVzjWqul5Vv3de78IzDHmFmM4Uz+f1snrMwTPJUlYSj38asFJVY32wMS6q+iWwzW+x9zkUbM7y/sAMVd2mqvnADGBAIvOlqh/r71PmzsEzCVZSBfm8IhHJdzch+XK+/xcAE9w6XqRCXBtSco5V1sAQbJ7pgGmcL9EOPHNCJIVTdXUU8G2A1b1FZIGITBWRbknKkgIfi8g88Uyj6i+SzzSRLiL4FzYVnxdAM1VdD54vNtA0QJpUf25X4CnpBRLuf54INzhVXOODVIuk8vM6EdioqsuDrE/K5+V3bUjJOVZZA0Mk80lHNee0m0SkHvA2cJOq7vRb/T2e6pLuwH+B95KRJ+B4VT0aOAO4XkRO8lufys+rBjAIeDPA6lR9XpFK5ef2D6AYeC1IknD/c7f9D+gA9ADW46m28ZeyzwsYSujSQsI/rzDXhqCbBVgW12dWWQNDsHmmA6YRkTSgAbEVfaMiIul4/vGvqeo7/utVdaeq7nZeTwHSRaRJovOlquuc35uAd/EU6b1F8pkmyhnA96q60X9Fqj4vx8aS6jTn96YAaVLyuTkNkAOBi9WpiPYXwf/cVaq6UVUPqOpB4Lkgx0vV55UGnAtMDJYm0Z9XkGtDSs6xyhoYAs4z7ZdmMp55psEz7/Rnwb5AbnHqMJ8Hlqrqo0HSNC9p6xCRnnj+R1sTnK+6IlK/5DWexstFfskmA5eJRy9gR0kRNwmC3sml4vPy4n0OBZuzfDpwuohkOFUnpzvLEkZEBuCZNneQqu4NkiaS/7nb+fJukzonyPEi+e4mQl/gJ1XNC7Qy0Z9XiGtDas6xRLSwl4cfPL1ofsbTw+EfzrJReL4sALXwVE2sAL4D2ichTyfgKeItBOY7P2cC1wDXOGluABbj6Y0xB/hDEvLV3jneAufYJZ+Xd74EeMr5PH8EcpL0f6yD50LfwGtZ0j8vPIFpPVCE5w7tSjxtUp8Cy53fjZy0OcA4r22vcM6zFcCfk5CvFXjqnEvOsZLedy2AKaH+5wnO1yvOubMQzwUvyz9fzvsy391E5stZ/mLJOeWVNpmfV7BrQ0rOMXvy2RhjjI/KWpVkjDEmRhYYjDHG+LDAYIwxxocFBmOMMT4sMBhjjPFhgcEYY4wPCwymShORxl5DLm/wGxb6mwQd8ygRGRdifaaITEvEsY2JRFqqM2BMKqnqVjxj9yAi9wC7VfWRBB/2TmB0iDxtFpH1InK8qs5KcF6MKcNKDMYEISK7nd8ni8gXIjJJRH4WkTEicrGIfOdM3NLBSZcpIm+LyFzn5/gA+6wPHKmqC5z3fbxKKD+UDLuAZzDAi5P0pxrjwwKDMZHpDowAjgAuBTqpak9gHPBXJ80TwGOqeixwnrPOXw6+Y+zcAlyvqj3wDPtc4CzPdd4bk3RWlWRMZOaqM2igiKwEPnaW/wic4rzuC3T1mu/pEBGpr56JV0pkAZu93s8CHhWR14B39PdB3DbhGavHmKSzwGBMZPZ7vT7o9f4gv3+PqgG9VbWA4ArwDOAIgKqOEZGP8AyYNkdE+qrqT06aUPsxJmGsKskY93yMZ7RXAESkR4A0S4FDvdJ0UNUfVfVBPNVHXZxVnUjwMNjGBGOBwRj33AjkOFNXLsEzPLgPpzTQwKuR+SYRWSQiC/CUEEqm4TwF+CgZmTbGnw27bUySicjfgF2qGupZhi+BweqZ3N2YpLISgzHJ9z982yx8iEgm8KgFBZMqVmIwxhjjw0oMxhhjfFhgMMYY48MCgzHGGB8WGIwxxviwwGCMMcbH/wPTJKDZXTpMe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data:image/png;base64,iVBORw0KGgoAAAANSUhEUgAAAYYAAAEKCAYAAAAW8vJGAAAABHNCSVQICAgIfAhkiAAAAAlwSFlzAAALEgAACxIB0t1+/AAAADl0RVh0U29mdHdhcmUAbWF0cGxvdGxpYiB2ZXJzaW9uIDIuMS4xLCBodHRwOi8vbWF0cGxvdGxpYi5vcmcvAOZPmwAAIABJREFUeJzt3Xd8FGX+wPHPFxI6QoAAgdClCCqoEeEsWEBQEbCcylnw1MN64vnTs5yHHqJiOcudeoqIXQQ7KkVUbAhKUECKSBEk0iH0QBL4/v7YSdzdbN/Z3ZTv+/XKK7szz8w82czOd54yzyOqijHGGFOiWqozYIwxpnyxwGCMMcaHBQZjjDE+LDAYY4zxYYHBGGOMDwsMxhhjfFhgMMYY48MCgzHGGB8WGIwxxvhIS3UGYtGkSRNt27ZtqrNhjDEVyrx587aoama4dBUyMLRt25bc3NxUZ8MYYyoUEVkTSTqrSjLGGOPDAoMxxhgfFhiMMcb4qJBtDMYYU9UVFRWRl5fHvn37yqyrVasW2dnZpKenx7RvCwzGGFMB5eXlUb9+fdq2bYuIlC5XVbZu3UpeXh7t2rWLad+uVCWJyHgR2SQii4KsFxH5j4isEJGFInK017phIrLc+RnmRn6MMaay27dvH40bN/YJCgAiQuPGjQOWJCLlVhvDi8CAEOvPADo6P8OB/wGISCPgbuA4oCdwt4hkuJQnU07s21/Epm27Up0NYyod/6AQbnmkXAkMqvolsC1EksHAy+oxB2goIllAf2CGqm5T1XxgBqEDjKlgdu/dz9X3vMp1/3qNr79fkersGGMikKxeSS2BtV7v85xlwZaXISLDRSRXRHI3b96csIwad02cOpfde/ejwGMvfZLq7BhjIpCswBCoXKMhlpddqDpWVXNUNSczM+wT3aacyN9ZkOosGFNpqQa8XAZdHqlkBYY8oJXX+2xgXYjlxhhjQqhVqxZbt24tEwRKeiXVqlUr5n0nq7vqZOAGEXkDT0PzDlVdLyLTgfu9GpxPB+5IUp6MMabCys7OJi8vj0BV6yXPMcTKlcAgIhOAk4EmIpKHp6dROoCqPgNMAc4EVgB7gT8767aJyL3AXGdXo1Q1VCO2McYYID09PebnFMJxJTCo6tAw6xW4Psi68cB4N/JhjDEmfjZWkjHGGB8WGKqA/YVFqc6CMaYCscBQiakq9/7vIy6740U+nbM01dkxxlQQFhgqsYU//8b8n9ZSXHyApyd8kfTjv/TebGbPX5n04xpj4mOBoRLbvnNvyo69Zt02Js9ckLLjG2NiZ4HBJMTGrTtTnQUThQ1bdvL6h9/x06oNIdPNWbCKN6fPY9ee2EfuNOWfzcdgjOGBsVPJ25jP2zO+57WHrqRWzbITvKxZt5WHx38MwLpN2xlx6WnJzqZJEisxGGPI25hf+nrNuq0B00z/eknp6y9zlyc8TyZ1LDAYUwmpKm99/D3j3vqanbttIEMTHatKMqYS+mreciZ89B3gmRPjpssir/b56MtFLFm5nrP6HEGNdLtEVEVWYjCmEprmVe3z1bzoqn1mfb+CVz/4lg8+X+h2tkwFYYEhCX7btJ2iogOpzoYxUXn9w+9c3Z+qsmLNJoqL7bsQreLiA3z9/QoWLstLyvGsnJhgb06fxxtT5tIiswFP3Hkh1apZLDZV05Ovf87n3y2jc7vm3H/TEFf2OWlaLh/PWsIFA3I4/fiuruyzPPrs22U8O+lLAB68+VwObdM0ocezq1SCvTHFM6L4us07+Hbh6tRmpgpauyGfu5+czNhJX8U9q5WJz+ffLQNg2S8b2LRtV9z721Own4lTc8nfubf0ollZef99z775VcKPZyWGJNq33wazS7b7n53Cpm27WLR8HV3aN+OknE6pzpIBV6qTCvbZ9ylRXCkxiMgAEVkmIitE5PYA6x8TkfnOz88ist1r3QGvdZPdyI8xJbzvTBcs+y2FOTGm4oi7xCAi1YGngH545nCeKyKTVbW0W4Sq/s0r/V+Bo7x2UaCqPeLNR0WwYetOfl69kY5tmiIiFBYV8/5nCxARBp/SnfT06qnOoqnEDh48yNoN+bTOaoSIpDo7phxzo8TQE1ihqqtUtRB4AxgcIv1QYIILx61w3po+jzsee7f0qdEPPl/IG1PmMuGj75j29eIU585Udg88N42bH3yTx1/5NNVZMXFIRkh3IzC0BNZ6vc9zlpUhIm2AdsBnXotriUiuiMwREXe6KpRz/3n1MyZMmevTHfCVD+akMEemsttbUMj3S34F4Ot5K2LaR1UrZGzJ382Y56bxzMQvqlwXWzcCQ6DTJVj3j4uAt1TV+1Nurao5wJ+Ax0WkQ8CDiAx3Akju5s2b48txOfDW9HlJP+ab0+clvGfOvv1FrjeyHzhwkNnzV7FoeeLbCAqLitlTsD/hx0m2AwcPxr2P8jZi7o8/J/Z8+O9rnzF30WpmfLOUqV9VrRK9G4EhD2jl9T4bWBck7UX4VSOp6jrn9yrgc3zbH7zTjVXVHFXNyczMjDfPVdIbU+YyZ8EvCdv/2g35XDXyFa4a+QprN2xzbb+fz13GIy98zN1PfsDKXxN3U7Alfzd/GfkKV/3zFX5evRGAXXv2WTdXxw9L14ZPlERPvj4zoftftPz3y9isH2IrZUVLVdmwZWfKzzk3AsNcoKOItBORGngu/mV6F4lIZyADmO21LENEajqvmwDHA0v8t60o9hYUcvuj73D+iGcSfjcTq0de+Jj3P4t9Ap2Z3y7jpgcmMvWrRWXWPfriDAr2FVKwr9DVp2a9Z597asLnMe8nXFXI2ElfsXvvfgqLirnnqQ/5YOZC/nzni9zz1Ac+X9T8nXv5dM5Stu3YE3NeQnHjohDub523eA1jnptG7uI1MR/DrZLh9l2J/Twrkv++NpPr732df7/4SUrzEXdgUNVi4AZgOrAUmKSqi0VklIgM8ko6FHhDfc/6w4BcEVkAzATGePdmqmjGvzuL5Ws2ocA9T32Q0GN5fym379rLvMVrIq4Hffn92fy2aXv4hAE8+fpM1m7IZ9xbX5cZ5uPX9e6VElLht02/Dz29v7CIF9/7BsVz57jUawKbB8ZO5ekJXzDmuWk+26sqazfkc+BAbNU2qspjL3/C8LtfjeuCHcjGLb7VQPePncrcRat5YOzUkIGosKg46Lrps9z5qj70/Mc8PeEL7ns2dF6qgi/m/gzA7PkrU9qu4coDbqo6BZjit2yk3/t7Amz3DXCEG3mIx+IV6/js22WcelxnunbIYt/+ImrXqsGMb5awZOV6zjv9aLKbZQTc9vslvzJ20lcc0aklM79d5rMu3GxY0Zry5Y98u/CX0iLu4R1bcMdfzuDKu14GiGqogbwN+bRs2jCu/BQWF5fbLrbrN+/goy9+jGqbPQWFQdft3vt7u8PKtZtLf6tqadfP59+exdSvFsU85MMPS9eWNgw/MHYqbz9xTUTbbduxh982bufwji1K8+J/7j3ywoyg24e6GI/872TG3HxuwHXeQWPZLxt4/aPv6N65FX17d2Hhst/o3iWb+nVrhc3/sl88eV392xb2FxYHnCQoEtO/Xkz/E7rFtK3xZU8+4zn5wfPIftcOWSxbvZHTenXhY+eOaOnKDTxzz8UBt73vWU88/Ozbn8qs+8cT77mWx59Xb+T5t2f5LFu0fB0X//350vclXzC3HDx4kGrVqjHz22X8tjGfs0/p7rN+0tR5dGzblBOOPtTV44YS6R3lA2OnRlUqUtWYpqv0fh6gpHpt2S8bWLshn1bNy95M7NxdwJ6CQrIyG5RZty6GUlzBvkJuvH8iBfsKuWBADheekRMw3eb82IagWL5mE1vyd9Mko17QNPv2F3Hn455zfdHydUyclktx8QEOa5/F6BGheq6XFU/Pp7FvfmWBwSUWGPwsWbkeoDQoQOxfKjflLnK3aiHUA06qyr9f/IQFP63llOM6l955r/erjvjwi4XwBTRvfEjCB/WK1NoN+Tw94fOAQUH8OtAVFR0oLfGEa9QuKj7A/J/W0jHCvzNQNcCW/N1cP3oCxcUHuO2qAfQ8om3pusKi4pgC07SvF1Owz1PSmTQtN2hgiMfBIMG45Bx6cNx0n+Ulf/vSVevD7jtQO0XJ+fdL3mauG3oy3Q5tEW2WK7VkPJxogSFGM75ZwrzFv7q+3wMHDvLDT2tp2bRhwLtKt4x/e5bPhcnbouXrmD1/JYBPdcycBasCpp/y1SJubHNqRMd9+f3ZHDyo9Orens7tmoU8yX9atYGno2xsvu+ZKREF8tc//I73PpvPmScezuXn/CHoxa/EU69/zv7Coriq38a99XXpRfPBcdNKq4p27i5gxAOTYppprSgJ9dDhSmkLf45+KOiSPT75+udl1n2Zu7z0/Bv538m8/vCVvPTeHIqKD3D5Ob2pW7tmyH3v2rOP9z+dT6d2zTn28DaICKrK90t+JX/nXtpnN6FddpNy//T36GenUFx8kBGXRvbdcpMFhhhs2raLZyYmZjTHt2d8z8SpuaSlVWfcqEsjqqP1tmNXAQ3q1w6bbnP+rtKqIn+btiWuv3pJj6gPPl/IyOsG0r1zdtC0wariDhw4yC95W2jfqklp/guLirn+3gkR92x5e8b3pfm4eOBxYdPvL/Tc2UZaPRXoTnj7rr0B074y+dsqO/1mSQDwtmrtFp/378z4gemzPM8RpKVV4+oLTgq5zxtGTyhtEyopmS37ZSP3j51amiZUtZublq/ZyM+rN9Hn2E7Uq1M2oJV0T23e5JAygaqkZ2Oiu+UGYsNux2D1b4EnS3fDxKm5gKc4/t6n86Pefu2Gbezeu58X3vmGN1PwEF00Rj39IS+8803UPVHGjJvGbY++w0PPf1y67MPPf4y5u+NBjf/hL393/ef9iNJt27EnYPtUrFTV9Ql2gvWyiueGe826yL9DH335e9foj8P0hFq/eYdPR4EHx3l6jj3jNyz3pGm5ER+/RP7OvazdkB8+oWPXnn3c/ui7jH9nFs+//XXANM9O+pIbRk/ggbHTAq4H3+cpksVKDOVEoC9fcXFsF6xXP5jDjG+WxpulpPjwi4Vs3LqTvn84jGO6tg5bvC8uPlA6tMPcRatLl7324bcx5yGVPSQfe8nd/urzlvxaWhpyyxe5yxl65rFlj7X4V/r2OizktktWrqdrh6wyy/OiuMBGw78LcTTWbdrOv1/8hG079nDHXwb4rNuSv5ur73mVAwcO0iSjHkcd1opLzu4VsBRQXHyAxSvXs+LXTaXLvsxdzohLy867XfI9nbdkTcSlxmTUgFmJoRzxPzEUZX9hEaOf+SiqL3sqgsLs+YHbHyJR0p/e+1mBYPvzv4arKrc88nZExwn2hXrurcB3c9EI1NjsvyxQACrp7BCKqvLpnKW8/uF3PnfDULYhcn4MTyeHC4y7dgduFF/2ywZufeStkNv+8z/vx90fv6RxPRJ5G6MLOB/MXMjDz0/n1/Xb+PeLn7D6ty3s3F3AHY+965Muf+fe0pu3Lfm7mfHNUl6ZHHh8s/++PpNRT39YpuQWrrRTHOPzL4lgJYYIbdq2i6aN6if0GDc/+KbP++27CvjPqzOjGorA/8IRysSpuSxZuZ7uXVpx5omHU6d2jYi39ffICx+HTxTG2De/YuS1Z7Frz/6g+/Ovdlr482+sjfDBumClkc+/W8aPMTSgevsi9+cyyy6740XOOLEb3Q5tQY8uwdtSwlmwLK/06e9P5ixl/OhhFBYVu9bwvCDMPMLTZy2mTYtGAddt3R6++m7H7gIaNwze3dVbIhqEC/YVBjxHVv66mRff+waAZas3kr8zcBtQMJ/MXsq1F/UpszzYIIXPTvqywkw/aoEhQvc8+QFP/XNoQnsy+J+Ys76PfnyWh8dHfoF+62NPKWTJyvVM+Oi7sI3BibYlfzfX/Ou1qJ4c3hviobRoRHKBC8V72I4S+wuLeO/T+bz36XyuOPf4MkFtzbrIAtq9//uo9PWOXQVsyd/NzQ++SWFRMUd08h3IePGK6OujI+kmOzaO6SRvemASe/3u+tf8tpV/PfVhTPvbsauA3MWrI05/yW3jAy737k0VbVCo7KwqKUIbt+5kw5byNbqk20Y9/WFMg9R9FeMwzv4K9hWGDQoHD8beILB1+24gsuobt41/Z1aZZaOeju3COHbSV+wp2E+RV3tLifI4LIl/UACYs/CXoN1cNejgzB53PfFewEBc0ZWn7rMWGGJQjv5/rns+wAUsnIMuDOmcDD8sXcvSlev5Z4Q9htxWMpRGiWDdV0tMnrmAzdvKPpOxbnNs41wFs31X+ekqO/+n8FV66zbvcOVYgQaCTDTvUmM0bSfJVuUDQyxPm5rUKSyKr1599LNTwieKUqLmb3jpvdnc/ui7ZZa7fV/y8vuzwydKkpLupckQb/VhLLbvKigNDpOmld/u5FW+jeGT2RWjW2eyLPtlAycf2ynV2QjK/y472kZvtycRmv714rjq38MJVKrYu8/dv8Ekz+Mvf8JvG7dzzUV9mDzTd/j78lQTUeVLDNH4YemvVWJY4GcnJeap7sookUEhmHBVUBVdRfyOHThwkPk/rWVHmGq5RcvXkb9zLw94PYUdLRsrKQn2FQYfb97f82/P4oV3Z3PNhScmMEfGmIpm/DuzmPZ15Zn+s8oFht82bWfP3v10bNOUWT+sjHru5YMHD1bKHhHGmOjt3rufLfm7khoUKkyJQUQGAE8A1YFxqjrGb/3lwMNAyXyXT6rqOGfdMOAuZ/loVX3JjTwFkrcxnxH3TwTgyE7ZMY0KaYxJrF17EtOYnwgPj5/Oepd6SRVE2HaUjBF14w4MIlIdeAroB+QBc0VkcoApOieq6g1+2zYC7gZy8Ix2MM/ZNiEDqfzvjd/v9C0oGFM+RTNQXaq5OcDdDaMnRJTut43udlcOxI3G557AClVdpaqFwBtApNM29QdmqOo2JxjMAAaE2SZmbj0la4xJnJIhzk1gyfh83AgMLQHvwXzynGX+zhORhSLyloi0inJbY0wV4VbVjImdG4EhUEuIf3+zD4C2qnok8AlQ0o4QybaehCLDRSRXRHI3b45+2AZjjDGRcSMw5AGtvN5nAz4Vb6q6VVVLWpSeA46JdFuvfYxV1RxVzcnMzIwpoxWvd7QxxiSfG4FhLtBRRNqJSA3gImCydwIR8Z6pYxBQ8rjxdOB0EckQkQzgdGdZYlTAB2eMMSbZ4u6VpKrFInIDngt6dWC8qi4WkVFArqpOBm4UkUFAMbANuNzZdpuI3IsnuACMUtXyNzykMcZUIa48x6CqU4ApfstGer2+A7gjyLbjgcADprvMCgzGGBOejZVkjDHGR5UKDBVxcC5jjEm2KhUYytNk28YYU15VqcCwcWvlnprTGGPcUKUCgzHGmPAsMBhjjPFhgcEYY4wPCwzGGGN8WGAwxhjjwwKDMcYYHxYYjDHG+LDAYIwxxocFBmOMMT4sMBhjjPFhgcEYY4wPCwzGGGN8uBIYRGSAiCwTkRUicnuA9TeLyBIRWSgin4pIG691B0RkvvMz2X9bY4wxyRX3DG4iUh14CugH5AFzRWSyqi7xSvYDkKOqe0XkWuAh4EJnXYGq9og3H8YYY9zhRomhJ7BCVVepaiHwBjDYO4GqzlTVvc7bOUC2C8c1xhiTAG4EhpbAWq/3ec6yYK4Epnq9ryUiuSIyR0SGuJAfY4wxcYi7KgmQAMsCzqEpIpcAOUAfr8WtVXWdiLQHPhORH1V1ZYBthwPDAVq3bh1/ro0xxgTkRokhD2jl9T4bWOefSET6Av8ABqnq/pLlqrrO+b0K+Bw4KtBBVHWsquaoak5mZqYL2TbGGBOIG4FhLtBRRNqJSA3gIsCnd5GIHAU8iycobPJaniEiNZ3XTYDjAe9Ga2OMMUkWd1WSqhaLyA3AdKA6MF5VF4vIKCBXVScDDwP1gDdFBOBXVR0EHAY8KyIH8QSpMX69mYwxxiSZG20MqOoUYIrfspFer/sG2e4b4Ag38mCMMcYd9uSzMcYYHxYYjDHG+LDAYIwxxocFBmOMMT4sMBhjjPFhgcEYY4wPCwzGGGN8WGAwxhjjwwKDMcYYHxYYjDHG+LDAYIwxxocFBmOMMT4sMBhjjPFhgcEYY4wPCwzGGGN8WGAwxhjjw5XAICIDRGSZiKwQkdsDrK8pIhOd9d+KSFuvdXc4y5eJSH838mOMMSZ2cQcGEakOPAWcAXQFhopIV79kVwL5qnoo8BjwoLNtVzxzRHcDBgBPO/tznaomYrfGGFPpuFFi6AmsUNVVqloIvAEM9kszGHjJef0WcJp4Jn8eDLyhqvtV9RdghbM/103/2qaSNsaYSLgRGFoCa73e5znLAqZR1WJgB9A4wm0BEJHhIpIrIrmbN2+OKoOqynNvfRXVNsYYU1W5ERgkwDL/eptgaSLZ1rNQdayq5qhqTmZmZnQZFOGGP50S1TbGGFNVuREY8oBWXu+zgXXB0ohIGtAA2Bbhtq7oeWTbROzWGGMqHTcCw1ygo4i0E5EaeBqTJ/ulmQwMc16fD3ymntbgycBFTq+ldkBH4DsX8lSGBCycGGOM8ZcW7w5UtVhEbgCmA9WB8aq6WERGAbmqOhl4HnhFRFbgKSlc5Gy7WEQmAUuAYuB6VT0Qb56MMcbELu7AAKCqU4ApfstGer3eB/wxyLb3Afe5kY9QxAoMxhgTkSrz5LNYZDDGmIhUmcBgjDEmMhYYjDHG+KgygcFqkowxJjJVJjAYY4yJTJUJDNb4bIwxkakygcEYY0xkqkxgsCefjTEmMlUmMBhjjIlMlQkM1sRgjDGRqTKBwRhjTGQsMBhjjPFRZQKDdVc1xpjIVKHAkOocGGNMxVBlAoMxxpjIVJnAYFVJxhgTmbgCg4g0EpEZIrLc+Z0RIE0PEZktIotFZKGIXOi17kUR+UVE5js/PeLJjzHGmPjFW2K4HfhUVTsCnzrv/e0FLlPVbsAA4HERaei1/lZV7eH8zI8zP8YYY+IUb2AYDLzkvH4JGOKfQFV/VtXlzut1wCYgM87jRs2qkowxJjLxBoZmqroewPndNFRiEekJ1ABWei2+z6liekxEaobYdriI5IpI7ubNm+PMtjHGmGDCBgYR+UREFgX4GRzNgUQkC3gF+LOqHnQW3wF0AY4FGgG3BdteVceqao6q5mRmJr3AYYwxVUZauASq2jfYOhHZKCJZqrreufBvCpLuEOAj4C5VneO17/XOy/0i8gJwS1S5N8YY47p4q5ImA8Oc18OA9/0TiEgN4F3gZVV9029dlvNb8LRPLIozP8YYY+IUb2AYA/QTkeVAP+c9IpIjIuOcNBcAJwGXB+iW+pqI/Aj8CDQBRseZH2OMMXEKW5UUiqpuBU4LsDwXuMp5/SrwapDtT43n+MYYY9xXZZ58NsYYExkLDMYYY3xYYDDGGOPDAoMxxhgfFhiMMcb4sMBgjDHGhwUGY4wxPiwwGGOM8WGBwRhjjA8LDMYYY3xYYDDGGOPDAoMxxhgfFhiMMcb4sMBgjDHGhwUGY4wxPuIKDCLSSERmiMhy53dGkHQHvCbpmey1vJ2IfOtsP9GZ7c0YY0wKxVtiuB34VFU7Ap867wMpUNUezs8gr+UPAo852+cDV8aZH2OMMXGKNzAMBl5yXr+EZ97miDjzPJ8KvBXL9rH48zl/SOTujTGmUog3MDRT1fUAzu+mQdLVEpFcEZkjIiUX/8bAdlUtdt7nAS3jzE9IA08+MpG7N8aYSiHsnM8i8gnQPMCqf0RxnNaquk5E2gOficiPwM4A6TREPoYDwwFat24dxaGNMcZEI2xgUNW+wdaJyEYRyVLV9SKSBWwKso91zu9VIvI5cBTwNtBQRNKcUkM2sC5EPsYCYwFycnKCBhBjjDHxibcqaTIwzHk9DHjfP4GIZIhITed1E+B4YImqKjATOD/U9sYYY5Ir3sAwBugnIsuBfs57RCRHRMY5aQ4DckVkAZ5AMEZVlzjrbgNuFpEVeNocno8zP8YYY+IUtiopFFXdCpwWYHkucJXz+hvgiCDbrwJ6xpMHY4wx7rInn40xxviocoHhmK5tUp0FY4wp16pcYDitd5dUZ8EYY8q1KhcY0qpXuT/ZGGOiUuWukl3aB3pWzxhjTIkqFxjq1q7JfSOG0OvIdqnOijHGlEtxdVetqLq0b07tWunMWfhLqrNijDFRaVC/dsKPUeVKDKZyuOf6s1OdBWMiknFIHVf317xJA1f3F0iVDQy1a9mcQNE420amNcY1DevXoXO78tveWWUDQ9NG9VOdhQrFenMZ455Tenbi0NaZAdfldEv9s1b2bfdy4yWnpjoLJkIiqc6BccM1F56U6ixELKdbm7B3+Y/edgEP3nxu2H316dkZwfck7nlEW7p3zubqcvCZWGBwNG5Yl/p1a6U6G1XGGSceHlG6atUCn6KHtc/ivhEJnfDPJEGPLq183g/sk5wqy5o10jm6a3TzukRywW6SUZfs5hk+yyTAXUy1akLvHu1L33ds05TbrhrAyOsG0qhB3ZDHSMZNkQUGx3HWfTWoM0+K7CIeqf/7cz8Gndo9orTjRl0acHn16tXo0r45bz9xjZtZM0mW2ah+6Xfv3L5HJfXYN/zplKjSB7tgp6dVBzztBnVq1cAzo8DvatUo2/lTVenSvjlXnnc8px7XhZsv7xdVXhLNAoPxce1Ffcosu3jgca4e4w89OkTcZpGMrnmR6NohK9VZCOqCATk8eddQXrz/8lRnJSa3XnE640cP4+Kzj0taFWF6WjUa1K/NSTkd497XP689i8sG9+beGwcFLB3cdFnQuc4486QjuP5PJ5e7Nk8LDA5VykR6b5FUW9SrU9PNLCVcp7bNIkpXq2a668euGeAuqjzrc2wnnrjzQv5x9Zkx72NwhKWkSPXu0YH+x3fjnL49yMpsUGGrQkWk9AZgSN8eVE9CR4e/X9kfgEsH9Yr7eE0b1Wfwqd1p0bRhwPUdWmfy6G1/jOsYyWaBIUJd2jfnsdsvCJnmpQf+nKTcuKNjm6ac3LOzz7JQwdHbYe3ju4OuW7smg07pTo308AEiM8P3bmrQKe5eYCOV3SyD+nVjD/7xVld27ZBFNa870v+7vC/DLzgxos8wFuf1Ozoh+w2lYf06PHjzuQntCDLm5nMo+11pAAAV0ElEQVTodmgLwFM99L+Rf4prf3Vrhz8n2rRoHNcxki2uwCAijURkhogsd35nBEhziojM9/rZJyJDnHUvisgvXut6xJOfeERyQWyd1YjrhpatavF21zVnuZWllGjcsF5E6S4eGP/8SsOG9ObVB68IW9I6pJ7vnfCfznJnbqdeR7bjn9dG9//y70mSTL26t+ehW85j0Cndeej/zgtYbeGmk46Nv5olFu2ym9Dn2E4J23/HNr4l5UjP+UCuOPd46tSO7Jmo9q083VNr1kineeNDYj5mMs7BeEsMtwOfqmpH4FPnvQ9VnamqPVS1B3AqsBf42CvJrSXrVXV+nPlJuD45oU/YOrXcr3ZJlEAnmH+PihIN6vs+vXlYhyyG//HEuPNQvXq1qIvy6enVYzqWfztB+9aZCbvbToT+x3elXXYThg3pTYcgfeDdcv7pR5PdLPC5UBn97bK+NGt8CC2bNqSaCDVrRPY9PqtPwMkpA7rtyv5ccvZxPPC3c0hLi+0cTpZ4A8Ng4CXn9UtAuIr484Gpqro3zuO6wvtR9cM7tqRJRux3DpVlUL5qQe5C+5/QlcyM+giUlpr6n9CNR249P+5j/l+CemT07tHB531a9bJfxuZNYr9zi5Z/u0o0T5OPvG5gUi8mQ10qlYXidptLPE445lCeHvkn/vOPixh372W8/MDlrh+jSUY9zul7FG1aNHJ9326LNzA0U9X1AM7vpmHSXwRM8Ft2n4gsFJHHRCSprbf/vHYgh3dswVl9jqBX93a0adE4bP/6QMX3u68byN+GeXoeZATo0layLlLNmxySsjtZ/+BYctdYIz2NJ++6iGfuuYTTeh1Wur5p4/h7U3TtkMWovw7iH1efGfS5hVCCtXdkNw/cGOitUYO6XH3BSRzZKZsjOrUMmi5UrU12s4yICvdtWjQufUBq0CndufycP0SwlUekbT+BxNselCiXDe6dlON4l3x6dW8fIqVHg/q1SUurTovM2MYkSi/npYFIhP0WisgnIrIowM/gaA4kIlnAEcB0r8V3AF2AY4FGwG0hth8uIrkikrt58+ZoDh1UmxaN+NcNg7ji3ONLL/hXnX8CN116mk+6Pw44pvR19erVytxVH9k5u/RuLlC3sxOOPjSqfD1++4VUq5acuuzqAY4z4ZGrOKx9Fsd0bcPfr+pfujwtrXqZwFG3ds2oHxTyJyJ0O7QFR3dtzZ3Dzyhd7v06lHDtPuGcfnxX7r5+IId3DB4YStT2q08ed+9lPHHnhYwN8ryFNxFh9I2DePKuoQwbEt1FMY64QK/usZdmI+2q/LfL+kb0xG+iHe/3XTvqsFb8669nc/tfBnDhGTlRVX+2yortzj4trTrXDz2ZDq0y+VuIrqqhBCu5g6fTSKKFDQyq2ldVDw/w8z6w0bngl1z4N4XY1QXAu6pa5LXv9eqxH3gBCFp+VdWxqpqjqjmZmYmtX/UvFVzQ/xif93dF2WAZrfT06gw57fd2+ERWIVx4Rk7pSVhyEaiRnsboEYO58+ozaBmkC563O4efweN3XOhKfnp0yebu6wYy8rqBEQecFk0blum5FIgbpZuWTRvSq3t7BE91S0l1ZLinVUtUq1aNrBjvRGN1eMcWMW97br/IHjpr1qTsZ9vziLYxHzdWV1/ge+G/bHBvGtavw7GHt+WCATlJey7m1F5deOiW8zjhmOhuCoNp1KAuGYfUoUOrTC48I8eVfYYSb33FZGAYMMb5/X6ItEPxlBBKiUiWqq4Xz5V4CLAozvy4on2rJqWvhbLDMtRIQlFx8Knd2VtQSPGBA2QcUpfXPvw27DaDTunO5JkLojpO44b1eOTvf2T95u0xD94lIrQK0mhdu1YNCvYVRrWvIztn+yxr36oJK9d6SonBejA9c8/FTJqWy8SpuaXLTj62M53aNGPMuGnUrV2TS84+jk9mL404L8HcesXp7CnYH1E3RfCcQ5cGqTY5pF5tdu4uiDtPoQTrX59ot101gKv++TL5O5PTpHjfiCER/08icWjrpnzrzNmS6k4Kz426FFVNeE+0EvG2MYwB+onIcqCf8x4RyRGRcSWJRKQt0Ar4wm/710TkR+BHoAkwOs78uKJF04b85fwTOaZrGx64+ZyU5KFGehrDhvTmyvNOoG6E3eGibdRq1LBu6Xa9urd3vWTS68h2/P2K0+Pez6WDepHdLIOG9evwzxDdgRvU870bbN7kEI7u2prn772MsfdcEtcDYJ3a+g6eFs0F6IX7Lw/a0Drqr4Po2/uwsM84xNLGUKdWDUZeN5Aa6WlB75TfevzqqPcbSK2agc/Rk+Podjri0sifZWiX3cT1aXsHnXIkR3RqSWZGfUb9NcnzfwQIAMkKChBniUFVtwKnBVieC1zl9X41UKYCV1XL7XCmA07sxoATu7m2v26HtmDxinUxbdvn2E68PHkO+/YXhU8coRaZDTgzwoHsYlGnVg1uvbI/m7ftintfdWvX5PE7LuDAgYMxBa94AsKxh7ele5fsoCUib+1bZbJqbdn2r1DHb9U8g2sv6sPSletL707dct3Qk+nulL7uvm4gr33wHRu37iRvY35pmngvNgIc060NrZpnsG3HnjLrz+9/DFt37GHf/iK++3F1VPs+KacTXdpnce2/XvNZ3rB+HUZceir/evrDOHIeXlpade65/uyk3qmXFxWnE3cFd+Mlp/Lie7Np0rAuh3dqySPjP6Zxw7rcefWZ3HjfGyG3rVUznYduOY8Vazbx3qfz+XX9trjy0uvIdtxyxekpOdljfaJVRMIGhcZxdDcO5va/DIg47d+vOJ1P5vxE++wmPPT89PAbJFirrN+DWZsWjbnz6jP4et4KHnv5k7j2e9yR7fhh6VqG//FEcg5vU1q916hBXS45+zi+mreitB68Vs10RjidOc4b8UzUx2raqD7padUpKj5QumzcvZcm9dytakEBLDAkTZOMetzy59/7648fPYxaNdMi7p7ZsmlDWjZtyNSvgjfD1KyRzu1/GcCY56b5LP/f3Rf73HXVrVMzZSd7Ip9oPaZra7p3zmbJyvUBBwMMJ96PJLNRfYaeeSwA3Ttns2BZXsSDtGW6NIjaqL8OYsJHczmmW+uEPaD29yv7U1x8IGCgPqfvUZwTwSipjRtG1lgfSCov1GeeeDjLftkAJPZcTjULDCni/Rh9drMMn+J9NM7vfwxvTZ9Hs8aHcNyRbalWrRoP/d95/P3fb5emqenXcNY+O7G9ulJFRBh53UAKi4pT3lh41zVnsnZDPq0j7PLYJKMeFw88jq/mLWfoWT15cNy08BsF0O3QFoweEVVP8qh0cIZ1SPbDdi+/PxvwjCRb4oIBOUya5ulsEKxbrdvnwfFHd2DTtl3s2FXA+f2TP5ZUslhgiIHbdyxZmQ1KA0O0w0NcdEYOf+jRnqzMBqWlj0DDJdw3YgiPv/wprbIy6PeHw8qsr0xCXQxyurUhd/EaIPrnS6JRrVq1qAdOO7ffUUG7h8bzgJuPclIrEs136MwTD2d/YREHDipDTvu9EX/Iad2pW7sGh9SrRY8uv/dkK+mdd9RhrVx/sl1EIu7CG4+bLjuNR1+cAUTXCO8WCwzlwF/+eAJLV61nf2ExI68bGNW2IhLRBahL++b87+4/Vcn6Um/XDu3D9K+XcGjrTJrFMZCZSZ709Oo+JYUSNWukMzDAsCLDhvTmrD5HxFVdlWq9u7fjb8P6cvDgQY4/KnE3MMFYYEiAenVqsnvv/ojTN25Yj+dGXUph0YGwI41ePPA47nnqA8D3iexIpCIoeI9HFenAZInUsH6doA8IpXLk1GSpKjcG8Yx7Vh5Uq1YtoSXacCwwJMB5px/NS+/NjmqbGulpEdWHHt6xBTdf3o/tO/fSt3eXWLOYEL17dGD2/JUAnNzT0zCXllad+0YMYfb8VZzaq3OozU0Ih7ZO/DAIyVQVgnBFZoEhAWol8M5YRDj+qA7hE6bAX84/obS3ytAzfx/dpEv75q4/fFSVHFKvdrmZ4jQetWqmlz6Lk+xhQUx0LDDEoIqUxqPWoH7tqPr9m8jEO0hhtMKNMByrkdeexd1PfkB6WnWujXPgQ5NYFhgSwHvQskgGdzPlw8k9O/mMSZWsYaHLk0duPZ922U18lvXo0or5P60F4MRjYp/VrXO75oy79zLS06qVi/YmE5wFhgRo0bQhN15yKj8u/81nlFRTvjVqUJfRNw5mxa+bOblnp7iG0qioAnXvvG5oH8a/PYsG9etwRpzDxITrXGHKBwsMCdLn2E7l5slIxaU+8FXAYR2yOKxD+ZzYJlUaN6zHrVf2D5/QVBrxjq5qyqkjO3ke+Gmd1ajMqKOm/Dvfaw6QP/aPrltyPFL9xLgpH+wsqKRuuaIf3y/+lSM7Z1eZvuuVyXn9jqJZo/pkZTZI+LzU940YwozZSzn52E5RP3lvKicLDDGoCBfaurVrcmKEA7iZ8qdGehqn9nL/OZVAp651Jzb+7PbAGGOMj7gCg4j8UUQWi8hBEQk6EamIDBCRZSKyQkRu91reTkS+FZHlIjJRRCKbqswYY0zCxFtiWAScC3wZLIGIVAeeAs4AugJDRaSrs/pB4DFV7QjkA1fGmR9jjDFxiiswqOpSVV0WJllPYIWqrlLVQuANYLB4KupPBd5y0r0EDIknP8lSq6Y9nGMqpuoRTgxlqrZknCUtgbVe7/OcZY2B7apa7Le83Gud1ai0O+h5/SrvZB2m8jmma+vSEW8r+7wcJnZheyWJyCdAoC4L/1DV9yM4RqAuPBpiebB8DAeGA7RundyxYwIZed1ZbNuxh8YNK/bwvqZqSUurzsO3ns/yNZs4qkurVGfHlFNhA4Oq9o3zGHmA9xmYDawDtgANRSTNKTWULA+Wj7HAWICcnJyUP8orIhYUTIWUcUgdeh7RNtXZMOVYMqqS5gIdnR5INYCLgMnqmatwJnC+k24YEEkJxBhjTALF2131HBHJA3oDH4nIdGd5CxGZAuCUBm4ApgNLgUmqutjZxW3AzSKyAk+bw/Px5McYY0z8xLVJxpMoJydHc3NzU50NY4ypUERknqoGfeashPVdM8YY48MCgzHGGB8WGIwxxviwwGCMMcZHhWx8FpHNwJoYN2+C5xmK8sbyFR3LV3QsX9GprPlqo6qZ4RJVyMAQDxHJjaRVPtksX9GxfEXH8hWdqp4vq0oyxhjjwwKDMcYYH1UxMIxNdQaCsHxFx/IVHctXdKp0vqpcG4MxxpjQqmKJwRhjTAiVNjAEm2faa31NZ57pFc68022TkKdWIjJTRJY6c2WPCJDmZBHZISLznZ+Ric6Xc9zVIvKjc8wyA1GJx3+cz2uhiCR8hiIR6ez1OcwXkZ0icpNfmqR8XiIyXkQ2icgir2WNRGSGM2f5DBHJCLLtMCfNchEZloR8PSwiPzn/p3dFpGGQbUP+zxOQr3tE5Dev/9WZQbYN+d1NQL4meuVptYjMD7JtIj+vgNeGlJ1jqlrpfoDqwEqgPVADWAB09UtzHfCM8/oiYGIS8pUFHO28rg/8HCBfJwMfpuAzWw00CbH+TGAqngmWegHfpuB/ugFPP+ykf17AScDRwCKvZQ8BtzuvbwceDLBdI2CV8zvDeZ2R4HydDqQ5rx8MlK9I/ucJyNc9wC0R/J9Dfnfdzpff+n8DI1PweQW8NqTqHKusJYaA80z7pRmMZ55p8Mw7fZqIBJpVzjWqul5Vv3de78IzDHmFmM4Uz+f1snrMwTPJUlYSj38asFJVY32wMS6q+iWwzW+x9zkUbM7y/sAMVd2mqvnADGBAIvOlqh/r71PmzsEzCVZSBfm8IhHJdzch+XK+/xcAE9w6XqRCXBtSco5V1sAQbJ7pgGmcL9EOPHNCJIVTdXUU8G2A1b1FZIGITBWRbknKkgIfi8g88Uyj6i+SzzSRLiL4FzYVnxdAM1VdD54vNtA0QJpUf25X4CnpBRLuf54INzhVXOODVIuk8vM6EdioqsuDrE/K5+V3bUjJOVZZA0Mk80lHNee0m0SkHvA2cJOq7vRb/T2e6pLuwH+B95KRJ+B4VT0aOAO4XkRO8lufys+rBjAIeDPA6lR9XpFK5ef2D6AYeC1IknD/c7f9D+gA9ADW46m28ZeyzwsYSujSQsI/rzDXhqCbBVgW12dWWQNDsHmmA6YRkTSgAbEVfaMiIul4/vGvqeo7/utVdaeq7nZeTwHSRaRJovOlquuc35uAd/EU6b1F8pkmyhnA96q60X9Fqj4vx8aS6jTn96YAaVLyuTkNkAOBi9WpiPYXwf/cVaq6UVUPqOpB4Lkgx0vV55UGnAtMDJYm0Z9XkGtDSs6xyhoYAs4z7ZdmMp55psEz7/Rnwb5AbnHqMJ8Hlqrqo0HSNC9p6xCRnnj+R1sTnK+6IlK/5DWexstFfskmA5eJRy9gR0kRNwmC3sml4vPy4n0OBZuzfDpwuohkOFUnpzvLEkZEBuCZNneQqu4NkiaS/7nb+fJukzonyPEi+e4mQl/gJ1XNC7Qy0Z9XiGtDas6xRLSwl4cfPL1ofsbTw+EfzrJReL4sALXwVE2sAL4D2ichTyfgKeItBOY7P2cC1wDXOGluABbj6Y0xB/hDEvLV3jneAufYJZ+Xd74EeMr5PH8EcpL0f6yD50LfwGtZ0j8vPIFpPVCE5w7tSjxtUp8Cy53fjZy0OcA4r22vcM6zFcCfk5CvFXjqnEvOsZLedy2AKaH+5wnO1yvOubMQzwUvyz9fzvsy391E5stZ/mLJOeWVNpmfV7BrQ0rOMXvy2RhjjI/KWpVkjDEmRhYYjDHG+LDAYIwxxocFBmOMMT4sMBhjjPFhgcEYY4wPCwymShORxl5DLm/wGxb6mwQd8ygRGRdifaaITEvEsY2JRFqqM2BMKqnqVjxj9yAi9wC7VfWRBB/2TmB0iDxtFpH1InK8qs5KcF6MKcNKDMYEISK7nd8ni8gXIjJJRH4WkTEicrGIfOdM3NLBSZcpIm+LyFzn5/gA+6wPHKmqC5z3fbxKKD+UDLuAZzDAi5P0pxrjwwKDMZHpDowAjgAuBTqpak9gHPBXJ80TwGOqeixwnrPOXw6+Y+zcAlyvqj3wDPtc4CzPdd4bk3RWlWRMZOaqM2igiKwEPnaW/wic4rzuC3T1mu/pEBGpr56JV0pkAZu93s8CHhWR14B39PdB3DbhGavHmKSzwGBMZPZ7vT7o9f4gv3+PqgG9VbWA4ArwDOAIgKqOEZGP8AyYNkdE+qrqT06aUPsxJmGsKskY93yMZ7RXAESkR4A0S4FDvdJ0UNUfVfVBPNVHXZxVnUjwMNjGBGOBwRj33AjkOFNXLsEzPLgPpzTQwKuR+SYRWSQiC/CUEEqm4TwF+CgZmTbGnw27bUySicjfgF2qGupZhi+BweqZ3N2YpLISgzHJ9z982yx8iEgm8KgFBZMqVmIwxhjjw0oMxhhjfFhgMMYY48MCgzHGGB8WGIwxxviwwGCMMcbH/wPTJKDZXTpMeQ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2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Document 17"/>
          <p:cNvSpPr/>
          <p:nvPr/>
        </p:nvSpPr>
        <p:spPr>
          <a:xfrm>
            <a:off x="5973" y="-18098"/>
            <a:ext cx="9157447" cy="854810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Document 19"/>
          <p:cNvSpPr/>
          <p:nvPr/>
        </p:nvSpPr>
        <p:spPr>
          <a:xfrm>
            <a:off x="-3273" y="-18098"/>
            <a:ext cx="9144000" cy="566778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17"/>
          <p:cNvSpPr/>
          <p:nvPr/>
        </p:nvSpPr>
        <p:spPr>
          <a:xfrm flipH="1" flipV="1">
            <a:off x="0" y="5945835"/>
            <a:ext cx="9148476" cy="899587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owchart: Document 19"/>
          <p:cNvSpPr/>
          <p:nvPr/>
        </p:nvSpPr>
        <p:spPr>
          <a:xfrm flipH="1" flipV="1">
            <a:off x="-20365" y="6093296"/>
            <a:ext cx="9168839" cy="648072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0" name="Picture 4" descr="lin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0366" y="6313884"/>
            <a:ext cx="916884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588224" y="6396335"/>
            <a:ext cx="2592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ทันโลก บริการดี มีคุณธรรม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36512" y="6423719"/>
            <a:ext cx="3096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ฝ่ายปฏิบัติการและบำรุงรักษา</a:t>
            </a:r>
          </a:p>
        </p:txBody>
      </p:sp>
      <p:sp>
        <p:nvSpPr>
          <p:cNvPr id="16" name="Rounded Rectangle 7"/>
          <p:cNvSpPr/>
          <p:nvPr/>
        </p:nvSpPr>
        <p:spPr>
          <a:xfrm>
            <a:off x="981114" y="95436"/>
            <a:ext cx="7623333" cy="71222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B w="38100" h="38100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b="1" dirty="0" smtClean="0">
                <a:effectLst>
                  <a:reflection endPos="0" dir="5400000" sy="-100000" algn="bl" rotWithShape="0"/>
                </a:effectLst>
                <a:latin typeface="TH SarabunPSK" pitchFamily="34" charset="-34"/>
                <a:ea typeface="Tahoma" pitchFamily="34" charset="0"/>
                <a:cs typeface="TH SarabunPSK" pitchFamily="34" charset="-34"/>
              </a:rPr>
              <a:t>     Part list</a:t>
            </a:r>
            <a:endParaRPr lang="th-TH" sz="3600" b="1" dirty="0">
              <a:effectLst>
                <a:reflection endPos="0" dir="5400000" sy="-100000" algn="bl" rotWithShape="0"/>
              </a:effectLst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85" y="95437"/>
            <a:ext cx="746963" cy="72008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>
            <a:innerShdw blurRad="114300">
              <a:srgbClr val="FFFF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AutoShape 12" descr="Image result for raspberry p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data:image/png;base64,iVBORw0KGgoAAAANSUhEUgAAAYYAAAEKCAYAAAAW8vJGAAAABHNCSVQICAgIfAhkiAAAAAlwSFlzAAALEgAACxIB0t1+/AAAADl0RVh0U29mdHdhcmUAbWF0cGxvdGxpYiB2ZXJzaW9uIDIuMS4xLCBodHRwOi8vbWF0cGxvdGxpYi5vcmcvAOZPmwAAIABJREFUeJzt3Xd8FGX+wPHPFxI6QoAAgdClCCqoEeEsWEBQEbCcylnw1MN64vnTs5yHHqJiOcudeoqIXQQ7KkVUbAhKUECKSBEk0iH0QBL4/v7YSdzdbN/Z3ZTv+/XKK7szz8w82czOd54yzyOqijHGGFOiWqozYIwxpnyxwGCMMcaHBQZjjDE+LDAYY4zxYYHBGGOMDwsMxhhjfFhgMMYY48MCgzHGGB8WGIwxxvhIS3UGYtGkSRNt27ZtqrNhjDEVyrx587aoama4dBUyMLRt25bc3NxUZ8MYYyoUEVkTSTqrSjLGGOPDAoMxxhgfFhiMMcb4qJBtDMYYU9UVFRWRl5fHvn37yqyrVasW2dnZpKenx7RvCwzGGFMB5eXlUb9+fdq2bYuIlC5XVbZu3UpeXh7t2rWLad+uVCWJyHgR2SQii4KsFxH5j4isEJGFInK017phIrLc+RnmRn6MMaay27dvH40bN/YJCgAiQuPGjQOWJCLlVhvDi8CAEOvPADo6P8OB/wGISCPgbuA4oCdwt4hkuJQnU07s21/Epm27Up0NYyod/6AQbnmkXAkMqvolsC1EksHAy+oxB2goIllAf2CGqm5T1XxgBqEDjKlgdu/dz9X3vMp1/3qNr79fkersGGMikKxeSS2BtV7v85xlwZaXISLDRSRXRHI3b96csIwad02cOpfde/ejwGMvfZLq7BhjIpCswBCoXKMhlpddqDpWVXNUNSczM+wT3aacyN9ZkOosGFNpqQa8XAZdHqlkBYY8oJXX+2xgXYjlxhhjQqhVqxZbt24tEwRKeiXVqlUr5n0nq7vqZOAGEXkDT0PzDlVdLyLTgfu9GpxPB+5IUp6MMabCys7OJi8vj0BV6yXPMcTKlcAgIhOAk4EmIpKHp6dROoCqPgNMAc4EVgB7gT8767aJyL3AXGdXo1Q1VCO2McYYID09PebnFMJxJTCo6tAw6xW4Psi68cB4N/JhjDEmfjZWkjHGGB8WGKqA/YVFqc6CMaYCscBQiakq9/7vIy6740U+nbM01dkxxlQQFhgqsYU//8b8n9ZSXHyApyd8kfTjv/TebGbPX5n04xpj4mOBoRLbvnNvyo69Zt02Js9ckLLjG2NiZ4HBJMTGrTtTnQUThQ1bdvL6h9/x06oNIdPNWbCKN6fPY9ee2EfuNOWfzcdgjOGBsVPJ25jP2zO+57WHrqRWzbITvKxZt5WHx38MwLpN2xlx6WnJzqZJEisxGGPI25hf+nrNuq0B00z/eknp6y9zlyc8TyZ1LDAYUwmpKm99/D3j3vqanbttIEMTHatKMqYS+mreciZ89B3gmRPjpssir/b56MtFLFm5nrP6HEGNdLtEVEVWYjCmEprmVe3z1bzoqn1mfb+CVz/4lg8+X+h2tkwFYYEhCX7btJ2iogOpzoYxUXn9w+9c3Z+qsmLNJoqL7bsQreLiA3z9/QoWLstLyvGsnJhgb06fxxtT5tIiswFP3Hkh1apZLDZV05Ovf87n3y2jc7vm3H/TEFf2OWlaLh/PWsIFA3I4/fiuruyzPPrs22U8O+lLAB68+VwObdM0ocezq1SCvTHFM6L4us07+Hbh6tRmpgpauyGfu5+czNhJX8U9q5WJz+ffLQNg2S8b2LRtV9z721Own4lTc8nfubf0ollZef99z775VcKPZyWGJNq33wazS7b7n53Cpm27WLR8HV3aN+OknE6pzpIBV6qTCvbZ9ylRXCkxiMgAEVkmIitE5PYA6x8TkfnOz88ist1r3QGvdZPdyI8xJbzvTBcs+y2FOTGm4oi7xCAi1YGngH545nCeKyKTVbW0W4Sq/s0r/V+Bo7x2UaCqPeLNR0WwYetOfl69kY5tmiIiFBYV8/5nCxARBp/SnfT06qnOoqnEDh48yNoN+bTOaoSIpDo7phxzo8TQE1ihqqtUtRB4AxgcIv1QYIILx61w3po+jzsee7f0qdEPPl/IG1PmMuGj75j29eIU585Udg88N42bH3yTx1/5NNVZMXFIRkh3IzC0BNZ6vc9zlpUhIm2AdsBnXotriUiuiMwREXe6KpRz/3n1MyZMmevTHfCVD+akMEemsttbUMj3S34F4Ot5K2LaR1UrZGzJ382Y56bxzMQvqlwXWzcCQ6DTJVj3j4uAt1TV+1Nurao5wJ+Ax0WkQ8CDiAx3Akju5s2b48txOfDW9HlJP+ab0+clvGfOvv1FrjeyHzhwkNnzV7FoeeLbCAqLitlTsD/hx0m2AwcPxr2P8jZi7o8/J/Z8+O9rnzF30WpmfLOUqV9VrRK9G4EhD2jl9T4bWBck7UX4VSOp6jrn9yrgc3zbH7zTjVXVHFXNyczMjDfPVdIbU+YyZ8EvCdv/2g35XDXyFa4a+QprN2xzbb+fz13GIy98zN1PfsDKXxN3U7Alfzd/GfkKV/3zFX5evRGAXXv2WTdXxw9L14ZPlERPvj4zoftftPz3y9isH2IrZUVLVdmwZWfKzzk3AsNcoKOItBORGngu/mV6F4lIZyADmO21LENEajqvmwDHA0v8t60o9hYUcvuj73D+iGcSfjcTq0de+Jj3P4t9Ap2Z3y7jpgcmMvWrRWXWPfriDAr2FVKwr9DVp2a9Z597asLnMe8nXFXI2ElfsXvvfgqLirnnqQ/5YOZC/nzni9zz1Ac+X9T8nXv5dM5Stu3YE3NeQnHjohDub523eA1jnptG7uI1MR/DrZLh9l2J/Twrkv++NpPr732df7/4SUrzEXdgUNVi4AZgOrAUmKSqi0VklIgM8ko6FHhDfc/6w4BcEVkAzATGePdmqmjGvzuL5Ws2ocA9T32Q0GN5fym379rLvMVrIq4Hffn92fy2aXv4hAE8+fpM1m7IZ9xbX5cZ5uPX9e6VElLht02/Dz29v7CIF9/7BsVz57jUawKbB8ZO5ekJXzDmuWk+26sqazfkc+BAbNU2qspjL3/C8LtfjeuCHcjGLb7VQPePncrcRat5YOzUkIGosKg46Lrps9z5qj70/Mc8PeEL7ns2dF6qgi/m/gzA7PkrU9qu4coDbqo6BZjit2yk3/t7Amz3DXCEG3mIx+IV6/js22WcelxnunbIYt/+ImrXqsGMb5awZOV6zjv9aLKbZQTc9vslvzJ20lcc0aklM79d5rMu3GxY0Zry5Y98u/CX0iLu4R1bcMdfzuDKu14GiGqogbwN+bRs2jCu/BQWF5fbLrbrN+/goy9+jGqbPQWFQdft3vt7u8PKtZtLf6tqadfP59+exdSvFsU85MMPS9eWNgw/MHYqbz9xTUTbbduxh982bufwji1K8+J/7j3ywoyg24e6GI/872TG3HxuwHXeQWPZLxt4/aPv6N65FX17d2Hhst/o3iWb+nVrhc3/sl88eV392xb2FxYHnCQoEtO/Xkz/E7rFtK3xZU8+4zn5wfPIftcOWSxbvZHTenXhY+eOaOnKDTxzz8UBt73vWU88/Ozbn8qs+8cT77mWx59Xb+T5t2f5LFu0fB0X//350vclXzC3HDx4kGrVqjHz22X8tjGfs0/p7rN+0tR5dGzblBOOPtTV44YS6R3lA2OnRlUqUtWYpqv0fh6gpHpt2S8bWLshn1bNy95M7NxdwJ6CQrIyG5RZty6GUlzBvkJuvH8iBfsKuWBADheekRMw3eb82IagWL5mE1vyd9Mko17QNPv2F3Hn455zfdHydUyclktx8QEOa5/F6BGheq6XFU/Pp7FvfmWBwSUWGPwsWbkeoDQoQOxfKjflLnK3aiHUA06qyr9f/IQFP63llOM6l955r/erjvjwi4XwBTRvfEjCB/WK1NoN+Tw94fOAQUH8OtAVFR0oLfGEa9QuKj7A/J/W0jHCvzNQNcCW/N1cP3oCxcUHuO2qAfQ8om3pusKi4pgC07SvF1Owz1PSmTQtN2hgiMfBIMG45Bx6cNx0n+Ulf/vSVevD7jtQO0XJ+fdL3mauG3oy3Q5tEW2WK7VkPJxogSFGM75ZwrzFv7q+3wMHDvLDT2tp2bRhwLtKt4x/e5bPhcnbouXrmD1/JYBPdcycBasCpp/y1SJubHNqRMd9+f3ZHDyo9Orens7tmoU8yX9atYGno2xsvu+ZKREF8tc//I73PpvPmScezuXn/CHoxa/EU69/zv7Coriq38a99XXpRfPBcdNKq4p27i5gxAOTYppprSgJ9dDhSmkLf45+KOiSPT75+udl1n2Zu7z0/Bv538m8/vCVvPTeHIqKD3D5Ob2pW7tmyH3v2rOP9z+dT6d2zTn28DaICKrK90t+JX/nXtpnN6FddpNy//T36GenUFx8kBGXRvbdcpMFhhhs2raLZyYmZjTHt2d8z8SpuaSlVWfcqEsjqqP1tmNXAQ3q1w6bbnP+rtKqIn+btiWuv3pJj6gPPl/IyOsG0r1zdtC0wariDhw4yC95W2jfqklp/guLirn+3gkR92x5e8b3pfm4eOBxYdPvL/Tc2UZaPRXoTnj7rr0B074y+dsqO/1mSQDwtmrtFp/378z4gemzPM8RpKVV4+oLTgq5zxtGTyhtEyopmS37ZSP3j51amiZUtZublq/ZyM+rN9Hn2E7Uq1M2oJV0T23e5JAygaqkZ2Oiu+UGYsNux2D1b4EnS3fDxKm5gKc4/t6n86Pefu2Gbezeu58X3vmGN1PwEF00Rj39IS+8803UPVHGjJvGbY++w0PPf1y67MPPf4y5u+NBjf/hL393/ef9iNJt27EnYPtUrFTV9Ql2gvWyiueGe826yL9DH335e9foj8P0hFq/eYdPR4EHx3l6jj3jNyz3pGm5ER+/RP7OvazdkB8+oWPXnn3c/ui7jH9nFs+//XXANM9O+pIbRk/ggbHTAq4H3+cpksVKDOVEoC9fcXFsF6xXP5jDjG+WxpulpPjwi4Vs3LqTvn84jGO6tg5bvC8uPlA6tMPcRatLl7324bcx5yGVPSQfe8nd/urzlvxaWhpyyxe5yxl65rFlj7X4V/r2OizktktWrqdrh6wyy/OiuMBGw78LcTTWbdrOv1/8hG079nDHXwb4rNuSv5ur73mVAwcO0iSjHkcd1opLzu4VsBRQXHyAxSvXs+LXTaXLvsxdzohLy867XfI9nbdkTcSlxmTUgFmJoRzxPzEUZX9hEaOf+SiqL3sqgsLs+YHbHyJR0p/e+1mBYPvzv4arKrc88nZExwn2hXrurcB3c9EI1NjsvyxQACrp7BCKqvLpnKW8/uF3PnfDULYhcn4MTyeHC4y7dgduFF/2ywZufeStkNv+8z/vx90fv6RxPRJ5G6MLOB/MXMjDz0/n1/Xb+PeLn7D6ty3s3F3AHY+965Muf+fe0pu3Lfm7mfHNUl6ZHHh8s/++PpNRT39YpuQWrrRTHOPzL4lgJYYIbdq2i6aN6if0GDc/+KbP++27CvjPqzOjGorA/8IRysSpuSxZuZ7uXVpx5omHU6d2jYi39ffICx+HTxTG2De/YuS1Z7Frz/6g+/Ovdlr482+sjfDBumClkc+/W8aPMTSgevsi9+cyyy6740XOOLEb3Q5tQY8uwdtSwlmwLK/06e9P5ixl/OhhFBYVu9bwvCDMPMLTZy2mTYtGAddt3R6++m7H7gIaNwze3dVbIhqEC/YVBjxHVv66mRff+waAZas3kr8zcBtQMJ/MXsq1F/UpszzYIIXPTvqywkw/aoEhQvc8+QFP/XNoQnsy+J+Ys76PfnyWh8dHfoF+62NPKWTJyvVM+Oi7sI3BibYlfzfX/Ou1qJ4c3hviobRoRHKBC8V72I4S+wuLeO/T+bz36XyuOPf4MkFtzbrIAtq9//uo9PWOXQVsyd/NzQ++SWFRMUd08h3IePGK6OujI+kmOzaO6SRvemASe/3u+tf8tpV/PfVhTPvbsauA3MWrI05/yW3jAy737k0VbVCo7KwqKUIbt+5kw5byNbqk20Y9/WFMg9R9FeMwzv4K9hWGDQoHD8beILB1+24gsuobt41/Z1aZZaOeju3COHbSV+wp2E+RV3tLifI4LIl/UACYs/CXoN1cNejgzB53PfFewEBc0ZWn7rMWGGJQjv5/rns+wAUsnIMuDOmcDD8sXcvSlev5Z4Q9htxWMpRGiWDdV0tMnrmAzdvKPpOxbnNs41wFs31X+ekqO/+n8FV66zbvcOVYgQaCTDTvUmM0bSfJVuUDQyxPm5rUKSyKr1599LNTwieKUqLmb3jpvdnc/ui7ZZa7fV/y8vuzwydKkpLupckQb/VhLLbvKigNDpOmld/u5FW+jeGT2RWjW2eyLPtlAycf2ynV2QjK/y472kZvtycRmv714rjq38MJVKrYu8/dv8Ekz+Mvf8JvG7dzzUV9mDzTd/j78lQTUeVLDNH4YemvVWJY4GcnJeap7sookUEhmHBVUBVdRfyOHThwkPk/rWVHmGq5RcvXkb9zLw94PYUdLRsrKQn2FQYfb97f82/P4oV3Z3PNhScmMEfGmIpm/DuzmPZ15Zn+s8oFht82bWfP3v10bNOUWT+sjHru5YMHD1bKHhHGmOjt3rufLfm7khoUKkyJQUQGAE8A1YFxqjrGb/3lwMNAyXyXT6rqOGfdMOAuZ/loVX3JjTwFkrcxnxH3TwTgyE7ZMY0KaYxJrF17EtOYnwgPj5/Oepd6SRVE2HaUjBF14w4MIlIdeAroB+QBc0VkcoApOieq6g1+2zYC7gZy8Ix2MM/ZNiEDqfzvjd/v9C0oGFM+RTNQXaq5OcDdDaMnRJTut43udlcOxI3G557AClVdpaqFwBtApNM29QdmqOo2JxjMAAaE2SZmbj0la4xJnJIhzk1gyfh83AgMLQHvwXzynGX+zhORhSLyloi0inJbY0wV4VbVjImdG4EhUEuIf3+zD4C2qnok8AlQ0o4QybaehCLDRSRXRHI3b45+2AZjjDGRcSMw5AGtvN5nAz4Vb6q6VVVLWpSeA46JdFuvfYxV1RxVzcnMzIwpoxWvd7QxxiSfG4FhLtBRRNqJSA3gImCydwIR8Z6pYxBQ8rjxdOB0EckQkQzgdGdZYlTAB2eMMSbZ4u6VpKrFInIDngt6dWC8qi4WkVFArqpOBm4UkUFAMbANuNzZdpuI3IsnuACMUtXyNzykMcZUIa48x6CqU4ApfstGer2+A7gjyLbjgcADprvMCgzGGBOejZVkjDHGR5UKDBVxcC5jjEm2KhUYytNk28YYU15VqcCwcWvlnprTGGPcUKUCgzHGmPAsMBhjjPFhgcEYY4wPCwzGGGN8WGAwxhjjwwKDMcYYHxYYjDHG+LDAYIwxxocFBmOMMT4sMBhjjPFhgcEYY4wPCwzGGGN8uBIYRGSAiCwTkRUicnuA9TeLyBIRWSgin4pIG691B0RkvvMz2X9bY4wxyRX3DG4iUh14CugH5AFzRWSyqi7xSvYDkKOqe0XkWuAh4EJnXYGq9og3H8YYY9zhRomhJ7BCVVepaiHwBjDYO4GqzlTVvc7bOUC2C8c1xhiTAG4EhpbAWq/3ec6yYK4Epnq9ryUiuSIyR0SGuJAfY4wxcYi7KgmQAMsCzqEpIpcAOUAfr8WtVXWdiLQHPhORH1V1ZYBthwPDAVq3bh1/ro0xxgTkRokhD2jl9T4bWOefSET6Av8ABqnq/pLlqrrO+b0K+Bw4KtBBVHWsquaoak5mZqYL2TbGGBOIG4FhLtBRRNqJSA3gIsCnd5GIHAU8iycobPJaniEiNZ3XTYDjAe9Ga2OMMUkWd1WSqhaLyA3AdKA6MF5VF4vIKCBXVScDDwP1gDdFBOBXVR0EHAY8KyIH8QSpMX69mYwxxiSZG20MqOoUYIrfspFer/sG2e4b4Ag38mCMMcYd9uSzMcYYHxYYjDHG+LDAYIwxxocFBmOMMT4sMBhjjPFhgcEYY4wPCwzGGGN8WGAwxhjjwwKDMcYYHxYYjDHG+LDAYIwxxocFBmOMMT4sMBhjjPFhgcEYY4wPCwzGGGN8WGAwxhjjw5XAICIDRGSZiKwQkdsDrK8pIhOd9d+KSFuvdXc4y5eJSH838mOMMSZ2cQcGEakOPAWcAXQFhopIV79kVwL5qnoo8BjwoLNtVzxzRHcDBgBPO/tznaomYrfGGFPpuFFi6AmsUNVVqloIvAEM9kszGHjJef0WcJp4Jn8eDLyhqvtV9RdghbM/103/2qaSNsaYSLgRGFoCa73e5znLAqZR1WJgB9A4wm0BEJHhIpIrIrmbN2+OKoOqynNvfRXVNsYYU1W5ERgkwDL/eptgaSLZ1rNQdayq5qhqTmZmZnQZFOGGP50S1TbGGFNVuREY8oBWXu+zgXXB0ohIGtAA2Bbhtq7oeWTbROzWGGMqHTcCw1ygo4i0E5EaeBqTJ/ulmQwMc16fD3ymntbgycBFTq+ldkBH4DsX8lSGBCycGGOM8ZcW7w5UtVhEbgCmA9WB8aq6WERGAbmqOhl4HnhFRFbgKSlc5Gy7WEQmAUuAYuB6VT0Qb56MMcbELu7AAKCqU4ApfstGer3eB/wxyLb3Afe5kY9QxAoMxhgTkSrz5LNYZDDGmIhUmcBgjDEmMhYYjDHG+KgygcFqkowxJjJVJjAYY4yJTJUJDNb4bIwxkakygcEYY0xkqkxgsCefjTEmMlUmMBhjjIlMlQkM1sRgjDGRqTKBwRhjTGQsMBhjjPFRZQKDdVc1xpjIVKHAkOocGGNMxVBlAoMxxpjIVJnAYFVJxhgTmbgCg4g0EpEZIrLc+Z0RIE0PEZktIotFZKGIXOi17kUR+UVE5js/PeLJjzHGmPjFW2K4HfhUVTsCnzrv/e0FLlPVbsAA4HERaei1/lZV7eH8zI8zP8YYY+IUb2AYDLzkvH4JGOKfQFV/VtXlzut1wCYgM87jRs2qkowxJjLxBoZmqroewPndNFRiEekJ1ABWei2+z6liekxEaobYdriI5IpI7ubNm+PMtjHGmGDCBgYR+UREFgX4GRzNgUQkC3gF+LOqHnQW3wF0AY4FGgG3BdteVceqao6q5mRmJr3AYYwxVUZauASq2jfYOhHZKCJZqrreufBvCpLuEOAj4C5VneO17/XOy/0i8gJwS1S5N8YY47p4q5ImA8Oc18OA9/0TiEgN4F3gZVV9029dlvNb8LRPLIozP8YYY+IUb2AYA/QTkeVAP+c9IpIjIuOcNBcAJwGXB+iW+pqI/Aj8CDQBRseZH2OMMXEKW5UUiqpuBU4LsDwXuMp5/SrwapDtT43n+MYYY9xXZZ58NsYYExkLDMYYY3xYYDDGGOPDAoMxxhgfFhiMMcb4sMBgjDHGhwUGY4wxPiwwGGOM8WGBwRhjjA8LDMYYY3xYYDDGGOPDAoMxxhgfFhiMMcb4sMBgjDHGhwUGY4wxPuIKDCLSSERmiMhy53dGkHQHvCbpmey1vJ2IfOtsP9GZ7c0YY0wKxVtiuB34VFU7Ap867wMpUNUezs8gr+UPAo852+cDV8aZH2OMMXGKNzAMBl5yXr+EZ97miDjzPJ8KvBXL9rH48zl/SOTujTGmUog3MDRT1fUAzu+mQdLVEpFcEZkjIiUX/8bAdlUtdt7nAS3jzE9IA08+MpG7N8aYSiHsnM8i8gnQPMCqf0RxnNaquk5E2gOficiPwM4A6TREPoYDwwFat24dxaGNMcZEI2xgUNW+wdaJyEYRyVLV9SKSBWwKso91zu9VIvI5cBTwNtBQRNKcUkM2sC5EPsYCYwFycnKCBhBjjDHxibcqaTIwzHk9DHjfP4GIZIhITed1E+B4YImqKjATOD/U9sYYY5Ir3sAwBugnIsuBfs57RCRHRMY5aQ4DckVkAZ5AMEZVlzjrbgNuFpEVeNocno8zP8YYY+IUtiopFFXdCpwWYHkucJXz+hvgiCDbrwJ6xpMHY4wx7rInn40xxviocoHhmK5tUp0FY4wp16pcYDitd5dUZ8EYY8q1KhcY0qpXuT/ZGGOiUuWukl3aB3pWzxhjTIkqFxjq1q7JfSOG0OvIdqnOijHGlEtxdVetqLq0b07tWunMWfhLqrNijDFRaVC/dsKPUeVKDKZyuOf6s1OdBWMiknFIHVf317xJA1f3F0iVDQy1a9mcQNE420amNcY1DevXoXO78tveWWUDQ9NG9VOdhQrFenMZ455Tenbi0NaZAdfldEv9s1b2bfdy4yWnpjoLJkIiqc6BccM1F56U6ixELKdbm7B3+Y/edgEP3nxu2H316dkZwfck7nlEW7p3zubqcvCZWGBwNG5Yl/p1a6U6G1XGGSceHlG6atUCn6KHtc/ivhEJnfDPJEGPLq183g/sk5wqy5o10jm6a3TzukRywW6SUZfs5hk+yyTAXUy1akLvHu1L33ds05TbrhrAyOsG0qhB3ZDHSMZNkQUGx3HWfTWoM0+K7CIeqf/7cz8Gndo9orTjRl0acHn16tXo0r45bz9xjZtZM0mW2ah+6Xfv3L5HJfXYN/zplKjSB7tgp6dVBzztBnVq1cAzo8DvatUo2/lTVenSvjlXnnc8px7XhZsv7xdVXhLNAoPxce1Ffcosu3jgca4e4w89OkTcZpGMrnmR6NohK9VZCOqCATk8eddQXrz/8lRnJSa3XnE640cP4+Kzj0taFWF6WjUa1K/NSTkd497XP689i8sG9+beGwcFLB3cdFnQuc4486QjuP5PJ5e7Nk8LDA5VykR6b5FUW9SrU9PNLCVcp7bNIkpXq2a668euGeAuqjzrc2wnnrjzQv5x9Zkx72NwhKWkSPXu0YH+x3fjnL49yMpsUGGrQkWk9AZgSN8eVE9CR4e/X9kfgEsH9Yr7eE0b1Wfwqd1p0bRhwPUdWmfy6G1/jOsYyWaBIUJd2jfnsdsvCJnmpQf+nKTcuKNjm6ac3LOzz7JQwdHbYe3ju4OuW7smg07pTo308AEiM8P3bmrQKe5eYCOV3SyD+nVjD/7xVld27ZBFNa870v+7vC/DLzgxos8wFuf1Ozoh+w2lYf06PHjzuQntCDLm5nMo+11pAAAV0ElEQVTodmgLwFM99L+Rf4prf3Vrhz8n2rRoHNcxki2uwCAijURkhogsd35nBEhziojM9/rZJyJDnHUvisgvXut6xJOfeERyQWyd1YjrhpatavF21zVnuZWllGjcsF5E6S4eGP/8SsOG9ObVB68IW9I6pJ7vnfCfznJnbqdeR7bjn9dG9//y70mSTL26t+ehW85j0Cndeej/zgtYbeGmk46Nv5olFu2ym9Dn2E4J23/HNr4l5UjP+UCuOPd46tSO7Jmo9q083VNr1kineeNDYj5mMs7BeEsMtwOfqmpH4FPnvQ9VnamqPVS1B3AqsBf42CvJrSXrVXV+nPlJuD45oU/YOrXcr3ZJlEAnmH+PihIN6vs+vXlYhyyG//HEuPNQvXq1qIvy6enVYzqWfztB+9aZCbvbToT+x3elXXYThg3pTYcgfeDdcv7pR5PdLPC5UBn97bK+NGt8CC2bNqSaCDVrRPY9PqtPwMkpA7rtyv5ccvZxPPC3c0hLi+0cTpZ4A8Ng4CXn9UtAuIr484Gpqro3zuO6wvtR9cM7tqRJRux3DpVlUL5qQe5C+5/QlcyM+giUlpr6n9CNR249P+5j/l+CemT07tHB531a9bJfxuZNYr9zi5Z/u0o0T5OPvG5gUi8mQ10qlYXidptLPE445lCeHvkn/vOPixh372W8/MDlrh+jSUY9zul7FG1aNHJ9326LNzA0U9X1AM7vpmHSXwRM8Ft2n4gsFJHHRCSprbf/vHYgh3dswVl9jqBX93a0adE4bP/6QMX3u68byN+GeXoeZATo0layLlLNmxySsjtZ/+BYctdYIz2NJ++6iGfuuYTTeh1Wur5p4/h7U3TtkMWovw7iH1efGfS5hVCCtXdkNw/cGOitUYO6XH3BSRzZKZsjOrUMmi5UrU12s4yICvdtWjQufUBq0CndufycP0SwlUekbT+BxNselCiXDe6dlON4l3x6dW8fIqVHg/q1SUurTovM2MYkSi/npYFIhP0WisgnIrIowM/gaA4kIlnAEcB0r8V3AF2AY4FGwG0hth8uIrkikrt58+ZoDh1UmxaN+NcNg7ji3ONLL/hXnX8CN116mk+6Pw44pvR19erVytxVH9k5u/RuLlC3sxOOPjSqfD1++4VUq5acuuzqAY4z4ZGrOKx9Fsd0bcPfr+pfujwtrXqZwFG3ds2oHxTyJyJ0O7QFR3dtzZ3Dzyhd7v06lHDtPuGcfnxX7r5+IId3DB4YStT2q08ed+9lPHHnhYwN8ryFNxFh9I2DePKuoQwbEt1FMY64QK/usZdmI+2q/LfL+kb0xG+iHe/3XTvqsFb8669nc/tfBnDhGTlRVX+2yortzj4trTrXDz2ZDq0y+VuIrqqhBCu5g6fTSKKFDQyq2ldVDw/w8z6w0bngl1z4N4XY1QXAu6pa5LXv9eqxH3gBCFp+VdWxqpqjqjmZmYmtX/UvFVzQ/xif93dF2WAZrfT06gw57fd2+ERWIVx4Rk7pSVhyEaiRnsboEYO58+ozaBmkC563O4efweN3XOhKfnp0yebu6wYy8rqBEQecFk0blum5FIgbpZuWTRvSq3t7BE91S0l1ZLinVUtUq1aNrBjvRGN1eMcWMW97br/IHjpr1qTsZ9vziLYxHzdWV1/ge+G/bHBvGtavw7GHt+WCATlJey7m1F5deOiW8zjhmOhuCoNp1KAuGYfUoUOrTC48I8eVfYYSb33FZGAYMMb5/X6ItEPxlBBKiUiWqq4Xz5V4CLAozvy4on2rJqWvhbLDMtRIQlFx8Knd2VtQSPGBA2QcUpfXPvw27DaDTunO5JkLojpO44b1eOTvf2T95u0xD94lIrQK0mhdu1YNCvYVRrWvIztn+yxr36oJK9d6SonBejA9c8/FTJqWy8SpuaXLTj62M53aNGPMuGnUrV2TS84+jk9mL404L8HcesXp7CnYH1E3RfCcQ5cGqTY5pF5tdu4uiDtPoQTrX59ot101gKv++TL5O5PTpHjfiCER/08icWjrpnzrzNmS6k4Kz426FFVNeE+0EvG2MYwB+onIcqCf8x4RyRGRcSWJRKQt0Ar4wm/710TkR+BHoAkwOs78uKJF04b85fwTOaZrGx64+ZyU5KFGehrDhvTmyvNOoG6E3eGibdRq1LBu6Xa9urd3vWTS68h2/P2K0+Pez6WDepHdLIOG9evwzxDdgRvU870bbN7kEI7u2prn772MsfdcEtcDYJ3a+g6eFs0F6IX7Lw/a0Drqr4Po2/uwsM84xNLGUKdWDUZeN5Aa6WlB75TfevzqqPcbSK2agc/Rk+Podjri0sifZWiX3cT1aXsHnXIkR3RqSWZGfUb9NcnzfwQIAMkKChBniUFVtwKnBVieC1zl9X41UKYCV1XL7XCmA07sxoATu7m2v26HtmDxinUxbdvn2E68PHkO+/YXhU8coRaZDTgzwoHsYlGnVg1uvbI/m7ftintfdWvX5PE7LuDAgYMxBa94AsKxh7ele5fsoCUib+1bZbJqbdn2r1DHb9U8g2sv6sPSletL707dct3Qk+nulL7uvm4gr33wHRu37iRvY35pmngvNgIc060NrZpnsG3HnjLrz+9/DFt37GHf/iK++3F1VPs+KacTXdpnce2/XvNZ3rB+HUZceir/evrDOHIeXlpade65/uyk3qmXFxWnE3cFd+Mlp/Lie7Np0rAuh3dqySPjP6Zxw7rcefWZ3HjfGyG3rVUznYduOY8Vazbx3qfz+XX9trjy0uvIdtxyxekpOdljfaJVRMIGhcZxdDcO5va/DIg47d+vOJ1P5vxE++wmPPT89PAbJFirrN+DWZsWjbnz6jP4et4KHnv5k7j2e9yR7fhh6VqG//FEcg5vU1q916hBXS45+zi+mreitB68Vs10RjidOc4b8UzUx2raqD7padUpKj5QumzcvZcm9dytakEBLDAkTZOMetzy59/7648fPYxaNdMi7p7ZsmlDWjZtyNSvgjfD1KyRzu1/GcCY56b5LP/f3Rf73HXVrVMzZSd7Ip9oPaZra7p3zmbJyvUBBwMMJ96PJLNRfYaeeSwA3Ttns2BZXsSDtGW6NIjaqL8OYsJHczmmW+uEPaD29yv7U1x8IGCgPqfvUZwTwSipjRtG1lgfSCov1GeeeDjLftkAJPZcTjULDCni/Rh9drMMn+J9NM7vfwxvTZ9Hs8aHcNyRbalWrRoP/d95/P3fb5emqenXcNY+O7G9ulJFRBh53UAKi4pT3lh41zVnsnZDPq0j7PLYJKMeFw88jq/mLWfoWT15cNy08BsF0O3QFoweEVVP8qh0cIZ1SPbDdi+/PxvwjCRb4oIBOUya5ulsEKxbrdvnwfFHd2DTtl3s2FXA+f2TP5ZUslhgiIHbdyxZmQ1KA0O0w0NcdEYOf+jRnqzMBqWlj0DDJdw3YgiPv/wprbIy6PeHw8qsr0xCXQxyurUhd/EaIPrnS6JRrVq1qAdOO7ffUUG7h8bzgJuPclIrEs136MwTD2d/YREHDipDTvu9EX/Iad2pW7sGh9SrRY8uv/dkK+mdd9RhrVx/sl1EIu7CG4+bLjuNR1+cAUTXCO8WCwzlwF/+eAJLV61nf2ExI68bGNW2IhLRBahL++b87+4/Vcn6Um/XDu3D9K+XcGjrTJrFMZCZSZ709Oo+JYUSNWukMzDAsCLDhvTmrD5HxFVdlWq9u7fjb8P6cvDgQY4/KnE3MMFYYEiAenVqsnvv/ojTN25Yj+dGXUph0YGwI41ePPA47nnqA8D3iexIpCIoeI9HFenAZInUsH6doA8IpXLk1GSpKjcG8Yx7Vh5Uq1YtoSXacCwwJMB5px/NS+/NjmqbGulpEdWHHt6xBTdf3o/tO/fSt3eXWLOYEL17dGD2/JUAnNzT0zCXllad+0YMYfb8VZzaq3OozU0Ih7ZO/DAIyVQVgnBFZoEhAWol8M5YRDj+qA7hE6bAX84/obS3ytAzfx/dpEv75q4/fFSVHFKvdrmZ4jQetWqmlz6Lk+xhQUx0LDDEoIqUxqPWoH7tqPr9m8jEO0hhtMKNMByrkdeexd1PfkB6WnWujXPgQ5NYFhgSwHvQskgGdzPlw8k9O/mMSZWsYaHLk0duPZ922U18lvXo0or5P60F4MRjYp/VrXO75oy79zLS06qVi/YmE5wFhgRo0bQhN15yKj8u/81nlFRTvjVqUJfRNw5mxa+bOblnp7iG0qioAnXvvG5oH8a/PYsG9etwRpzDxITrXGHKBwsMCdLn2E7l5slIxaU+8FXAYR2yOKxD+ZzYJlUaN6zHrVf2D5/QVBrxjq5qyqkjO3ke+Gmd1ajMqKOm/Dvfaw6QP/aPrltyPFL9xLgpH+wsqKRuuaIf3y/+lSM7Z1eZvuuVyXn9jqJZo/pkZTZI+LzU940YwozZSzn52E5RP3lvKicLDDGoCBfaurVrcmKEA7iZ8qdGehqn9nL/OZVAp651Jzb+7PbAGGOMj7gCg4j8UUQWi8hBEQk6EamIDBCRZSKyQkRu91reTkS+FZHlIjJRRCKbqswYY0zCxFtiWAScC3wZLIGIVAeeAs4AugJDRaSrs/pB4DFV7QjkA1fGmR9jjDFxiiswqOpSVV0WJllPYIWqrlLVQuANYLB4KupPBd5y0r0EDIknP8lSq6Y9nGMqpuoRTgxlqrZknCUtgbVe7/OcZY2B7apa7Le83Gud1ai0O+h5/SrvZB2m8jmma+vSEW8r+7wcJnZheyWJyCdAoC4L/1DV9yM4RqAuPBpiebB8DAeGA7RundyxYwIZed1ZbNuxh8YNK/bwvqZqSUurzsO3ns/yNZs4qkurVGfHlFNhA4Oq9o3zGHmA9xmYDawDtgANRSTNKTWULA+Wj7HAWICcnJyUP8orIhYUTIWUcUgdeh7RNtXZMOVYMqqS5gIdnR5INYCLgMnqmatwJnC+k24YEEkJxBhjTALF2131HBHJA3oDH4nIdGd5CxGZAuCUBm4ApgNLgUmqutjZxW3AzSKyAk+bw/Px5McYY0z8xLVJxpMoJydHc3NzU50NY4ypUERknqoGfeashPVdM8YY48MCgzHGGB8WGIwxxviwwGCMMcZHhWx8FpHNwJoYN2+C5xmK8sbyFR3LV3QsX9GprPlqo6qZ4RJVyMAQDxHJjaRVPtksX9GxfEXH8hWdqp4vq0oyxhjjwwKDMcYYH1UxMIxNdQaCsHxFx/IVHctXdKp0vqpcG4MxxpjQqmKJwRhjTAiVNjAEm2faa31NZ57pFc68022TkKdWIjJTRJY6c2WPCJDmZBHZISLznZ+Ric6Xc9zVIvKjc8wyA1GJx3+cz2uhiCR8hiIR6ez1OcwXkZ0icpNfmqR8XiIyXkQ2icgir2WNRGSGM2f5DBHJCLLtMCfNchEZloR8PSwiPzn/p3dFpGGQbUP+zxOQr3tE5Dev/9WZQbYN+d1NQL4meuVptYjMD7JtIj+vgNeGlJ1jqlrpfoDqwEqgPVADWAB09UtzHfCM8/oiYGIS8pUFHO28rg/8HCBfJwMfpuAzWw00CbH+TGAqngmWegHfpuB/ugFPP+ykf17AScDRwCKvZQ8BtzuvbwceDLBdI2CV8zvDeZ2R4HydDqQ5rx8MlK9I/ucJyNc9wC0R/J9Dfnfdzpff+n8DI1PweQW8NqTqHKusJYaA80z7pRmMZ55p8Mw7fZqIBJpVzjWqul5Vv3de78IzDHmFmM4Uz+f1snrMwTPJUlYSj38asFJVY32wMS6q+iWwzW+x9zkUbM7y/sAMVd2mqvnADGBAIvOlqh/r71PmzsEzCVZSBfm8IhHJdzch+XK+/xcAE9w6XqRCXBtSco5V1sAQbJ7pgGmcL9EOPHNCJIVTdXUU8G2A1b1FZIGITBWRbknKkgIfi8g88Uyj6i+SzzSRLiL4FzYVnxdAM1VdD54vNtA0QJpUf25X4CnpBRLuf54INzhVXOODVIuk8vM6EdioqsuDrE/K5+V3bUjJOVZZA0Mk80lHNee0m0SkHvA2cJOq7vRb/T2e6pLuwH+B95KRJ+B4VT0aOAO4XkRO8lufys+rBjAIeDPA6lR9XpFK5ef2D6AYeC1IknD/c7f9D+gA9ADW46m28ZeyzwsYSujSQsI/rzDXhqCbBVgW12dWWQNDsHmmA6YRkTSgAbEVfaMiIul4/vGvqeo7/utVdaeq7nZeTwHSRaRJovOlquuc35uAd/EU6b1F8pkmyhnA96q60X9Fqj4vx8aS6jTn96YAaVLyuTkNkAOBi9WpiPYXwf/cVaq6UVUPqOpB4Lkgx0vV55UGnAtMDJYm0Z9XkGtDSs6xyhoYAs4z7ZdmMp55psEz7/Rnwb5AbnHqMJ8Hlqrqo0HSNC9p6xCRnnj+R1sTnK+6IlK/5DWexstFfskmA5eJRy9gR0kRNwmC3sml4vPy4n0OBZuzfDpwuohkOFUnpzvLEkZEBuCZNneQqu4NkiaS/7nb+fJukzonyPEi+e4mQl/gJ1XNC7Qy0Z9XiGtDas6xRLSwl4cfPL1ofsbTw+EfzrJReL4sALXwVE2sAL4D2ichTyfgKeItBOY7P2cC1wDXOGluABbj6Y0xB/hDEvLV3jneAufYJZ+Xd74EeMr5PH8EcpL0f6yD50LfwGtZ0j8vPIFpPVCE5w7tSjxtUp8Cy53fjZy0OcA4r22vcM6zFcCfk5CvFXjqnEvOsZLedy2AKaH+5wnO1yvOubMQzwUvyz9fzvsy391E5stZ/mLJOeWVNpmfV7BrQ0rOMXvy2RhjjI/KWpVkjDEmRhYYjDHG+LDAYIwxxocFBmOMMT4sMBhjjPFhgcEYY4wPCwymShORxl5DLm/wGxb6mwQd8ygRGRdifaaITEvEsY2JRFqqM2BMKqnqVjxj9yAi9wC7VfWRBB/2TmB0iDxtFpH1InK8qs5KcF6MKcNKDMYEISK7nd8ni8gXIjJJRH4WkTEicrGIfOdM3NLBSZcpIm+LyFzn5/gA+6wPHKmqC5z3fbxKKD+UDLuAZzDAi5P0pxrjwwKDMZHpDowAjgAuBTqpak9gHPBXJ80TwGOqeixwnrPOXw6+Y+zcAlyvqj3wDPtc4CzPdd4bk3RWlWRMZOaqM2igiKwEPnaW/wic4rzuC3T1mu/pEBGpr56JV0pkAZu93s8CHhWR14B39PdB3DbhGavHmKSzwGBMZPZ7vT7o9f4gv3+PqgG9VbWA4ArwDOAIgKqOEZGP8AyYNkdE+qrqT06aUPsxJmGsKskY93yMZ7RXAESkR4A0S4FDvdJ0UNUfVfVBPNVHXZxVnUjwMNjGBGOBwRj33AjkOFNXLsEzPLgPpzTQwKuR+SYRWSQiC/CUEEqm4TwF+CgZmTbGnw27bUySicjfgF2qGupZhi+BweqZ3N2YpLISgzHJ9z982yx8iEgm8KgFBZMqVmIwxhjjw0oMxhhjfFhgMMYY48MCgzHGGB8WGIwxxviwwGCMMcbH/wPTJKDZXTpMe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data:image/png;base64,iVBORw0KGgoAAAANSUhEUgAAAYYAAAEKCAYAAAAW8vJGAAAABHNCSVQICAgIfAhkiAAAAAlwSFlzAAALEgAACxIB0t1+/AAAADl0RVh0U29mdHdhcmUAbWF0cGxvdGxpYiB2ZXJzaW9uIDIuMS4xLCBodHRwOi8vbWF0cGxvdGxpYi5vcmcvAOZPmwAAIABJREFUeJzt3Xd8FGX+wPHPFxI6QoAAgdClCCqoEeEsWEBQEbCcylnw1MN64vnTs5yHHqJiOcudeoqIXQQ7KkVUbAhKUECKSBEk0iH0QBL4/v7YSdzdbN/Z3ZTv+/XKK7szz8w82czOd54yzyOqijHGGFOiWqozYIwxpnyxwGCMMcaHBQZjjDE+LDAYY4zxYYHBGGOMDwsMxhhjfFhgMMYY48MCgzHGGB8WGIwxxvhIS3UGYtGkSRNt27ZtqrNhjDEVyrx587aoama4dBUyMLRt25bc3NxUZ8MYYyoUEVkTSTqrSjLGGOPDAoMxxhgfFhiMMcb4qJBtDMYYU9UVFRWRl5fHvn37yqyrVasW2dnZpKenx7RvCwzGGFMB5eXlUb9+fdq2bYuIlC5XVbZu3UpeXh7t2rWLad+uVCWJyHgR2SQii4KsFxH5j4isEJGFInK017phIrLc+RnmRn6MMaay27dvH40bN/YJCgAiQuPGjQOWJCLlVhvDi8CAEOvPADo6P8OB/wGISCPgbuA4oCdwt4hkuJQnU07s21/Epm27Up0NYyod/6AQbnmkXAkMqvolsC1EksHAy+oxB2goIllAf2CGqm5T1XxgBqEDjKlgdu/dz9X3vMp1/3qNr79fkersGGMikKxeSS2BtV7v85xlwZaXISLDRSRXRHI3b96csIwad02cOpfde/ejwGMvfZLq7BhjIpCswBCoXKMhlpddqDpWVXNUNSczM+wT3aacyN9ZkOosGFNpqQa8XAZdHqlkBYY8oJXX+2xgXYjlxhhjQqhVqxZbt24tEwRKeiXVqlUr5n0nq7vqZOAGEXkDT0PzDlVdLyLTgfu9GpxPB+5IUp6MMabCys7OJi8vj0BV6yXPMcTKlcAgIhOAk4EmIpKHp6dROoCqPgNMAc4EVgB7gT8767aJyL3AXGdXo1Q1VCO2McYYID09PebnFMJxJTCo6tAw6xW4Psi68cB4N/JhjDEmfjZWkjHGGB8WGKqA/YVFqc6CMaYCscBQiakq9/7vIy6740U+nbM01dkxxlQQFhgqsYU//8b8n9ZSXHyApyd8kfTjv/TebGbPX5n04xpj4mOBoRLbvnNvyo69Zt02Js9ckLLjG2NiZ4HBJMTGrTtTnQUThQ1bdvL6h9/x06oNIdPNWbCKN6fPY9ee2EfuNOWfzcdgjOGBsVPJ25jP2zO+57WHrqRWzbITvKxZt5WHx38MwLpN2xlx6WnJzqZJEisxGGPI25hf+nrNuq0B00z/eknp6y9zlyc8TyZ1LDAYUwmpKm99/D3j3vqanbttIEMTHatKMqYS+mreciZ89B3gmRPjpssir/b56MtFLFm5nrP6HEGNdLtEVEVWYjCmEprmVe3z1bzoqn1mfb+CVz/4lg8+X+h2tkwFYYEhCX7btJ2iogOpzoYxUXn9w+9c3Z+qsmLNJoqL7bsQreLiA3z9/QoWLstLyvGsnJhgb06fxxtT5tIiswFP3Hkh1apZLDZV05Ovf87n3y2jc7vm3H/TEFf2OWlaLh/PWsIFA3I4/fiuruyzPPrs22U8O+lLAB68+VwObdM0ocezq1SCvTHFM6L4us07+Hbh6tRmpgpauyGfu5+czNhJX8U9q5WJz+ffLQNg2S8b2LRtV9z721Own4lTc8nfubf0ollZef99z775VcKPZyWGJNq33wazS7b7n53Cpm27WLR8HV3aN+OknE6pzpIBV6qTCvbZ9ylRXCkxiMgAEVkmIitE5PYA6x8TkfnOz88ist1r3QGvdZPdyI8xJbzvTBcs+y2FOTGm4oi7xCAi1YGngH545nCeKyKTVbW0W4Sq/s0r/V+Bo7x2UaCqPeLNR0WwYetOfl69kY5tmiIiFBYV8/5nCxARBp/SnfT06qnOoqnEDh48yNoN+bTOaoSIpDo7phxzo8TQE1ihqqtUtRB4AxgcIv1QYIILx61w3po+jzsee7f0qdEPPl/IG1PmMuGj75j29eIU585Udg88N42bH3yTx1/5NNVZMXFIRkh3IzC0BNZ6vc9zlpUhIm2AdsBnXotriUiuiMwREXe6KpRz/3n1MyZMmevTHfCVD+akMEemsttbUMj3S34F4Ot5K2LaR1UrZGzJ382Y56bxzMQvqlwXWzcCQ6DTJVj3j4uAt1TV+1Nurao5wJ+Ax0WkQ8CDiAx3Akju5s2b48txOfDW9HlJP+ab0+clvGfOvv1FrjeyHzhwkNnzV7FoeeLbCAqLitlTsD/hx0m2AwcPxr2P8jZi7o8/J/Z8+O9rnzF30WpmfLOUqV9VrRK9G4EhD2jl9T4bWBck7UX4VSOp6jrn9yrgc3zbH7zTjVXVHFXNyczMjDfPVdIbU+YyZ8EvCdv/2g35XDXyFa4a+QprN2xzbb+fz13GIy98zN1PfsDKXxN3U7Alfzd/GfkKV/3zFX5evRGAXXv2WTdXxw9L14ZPlERPvj4zoftftPz3y9isH2IrZUVLVdmwZWfKzzk3AsNcoKOItBORGngu/mV6F4lIZyADmO21LENEajqvmwDHA0v8t60o9hYUcvuj73D+iGcSfjcTq0de+Jj3P4t9Ap2Z3y7jpgcmMvWrRWXWPfriDAr2FVKwr9DVp2a9Z597asLnMe8nXFXI2ElfsXvvfgqLirnnqQ/5YOZC/nzni9zz1Ac+X9T8nXv5dM5Stu3YE3NeQnHjohDub523eA1jnptG7uI1MR/DrZLh9l2J/Twrkv++NpPr732df7/4SUrzEXdgUNVi4AZgOrAUmKSqi0VklIgM8ko6FHhDfc/6w4BcEVkAzATGePdmqmjGvzuL5Ws2ocA9T32Q0GN5fym379rLvMVrIq4Hffn92fy2aXv4hAE8+fpM1m7IZ9xbX5cZ5uPX9e6VElLht02/Dz29v7CIF9/7BsVz57jUawKbB8ZO5ekJXzDmuWk+26sqazfkc+BAbNU2qspjL3/C8LtfjeuCHcjGLb7VQPePncrcRat5YOzUkIGosKg46Lrps9z5qj70/Mc8PeEL7ns2dF6qgi/m/gzA7PkrU9qu4coDbqo6BZjit2yk3/t7Amz3DXCEG3mIx+IV6/js22WcelxnunbIYt/+ImrXqsGMb5awZOV6zjv9aLKbZQTc9vslvzJ20lcc0aklM79d5rMu3GxY0Zry5Y98u/CX0iLu4R1bcMdfzuDKu14GiGqogbwN+bRs2jCu/BQWF5fbLrbrN+/goy9+jGqbPQWFQdft3vt7u8PKtZtLf6tqadfP59+exdSvFsU85MMPS9eWNgw/MHYqbz9xTUTbbduxh982bufwji1K8+J/7j3ywoyg24e6GI/872TG3HxuwHXeQWPZLxt4/aPv6N65FX17d2Hhst/o3iWb+nVrhc3/sl88eV392xb2FxYHnCQoEtO/Xkz/E7rFtK3xZU8+4zn5wfPIftcOWSxbvZHTenXhY+eOaOnKDTxzz8UBt73vWU88/Ozbn8qs+8cT77mWx59Xb+T5t2f5LFu0fB0X//350vclXzC3HDx4kGrVqjHz22X8tjGfs0/p7rN+0tR5dGzblBOOPtTV44YS6R3lA2OnRlUqUtWYpqv0fh6gpHpt2S8bWLshn1bNy95M7NxdwJ6CQrIyG5RZty6GUlzBvkJuvH8iBfsKuWBADheekRMw3eb82IagWL5mE1vyd9Mko17QNPv2F3Hn455zfdHydUyclktx8QEOa5/F6BGheq6XFU/Pp7FvfmWBwSUWGPwsWbkeoDQoQOxfKjflLnK3aiHUA06qyr9f/IQFP63llOM6l955r/erjvjwi4XwBTRvfEjCB/WK1NoN+Tw94fOAQUH8OtAVFR0oLfGEa9QuKj7A/J/W0jHCvzNQNcCW/N1cP3oCxcUHuO2qAfQ8om3pusKi4pgC07SvF1Owz1PSmTQtN2hgiMfBIMG45Bx6cNx0n+Ulf/vSVevD7jtQO0XJ+fdL3mauG3oy3Q5tEW2WK7VkPJxogSFGM75ZwrzFv7q+3wMHDvLDT2tp2bRhwLtKt4x/e5bPhcnbouXrmD1/JYBPdcycBasCpp/y1SJubHNqRMd9+f3ZHDyo9Orens7tmoU8yX9atYGno2xsvu+ZKREF8tc//I73PpvPmScezuXn/CHoxa/EU69/zv7Coriq38a99XXpRfPBcdNKq4p27i5gxAOTYppprSgJ9dDhSmkLf45+KOiSPT75+udl1n2Zu7z0/Bv538m8/vCVvPTeHIqKD3D5Ob2pW7tmyH3v2rOP9z+dT6d2zTn28DaICKrK90t+JX/nXtpnN6FddpNy//T36GenUFx8kBGXRvbdcpMFhhhs2raLZyYmZjTHt2d8z8SpuaSlVWfcqEsjqqP1tmNXAQ3q1w6bbnP+rtKqIn+btiWuv3pJj6gPPl/IyOsG0r1zdtC0wariDhw4yC95W2jfqklp/guLirn+3gkR92x5e8b3pfm4eOBxYdPvL/Tc2UZaPRXoTnj7rr0B074y+dsqO/1mSQDwtmrtFp/378z4gemzPM8RpKVV4+oLTgq5zxtGTyhtEyopmS37ZSP3j51amiZUtZublq/ZyM+rN9Hn2E7Uq1M2oJV0T23e5JAygaqkZ2Oiu+UGYsNux2D1b4EnS3fDxKm5gKc4/t6n86Pefu2Gbezeu58X3vmGN1PwEF00Rj39IS+8803UPVHGjJvGbY++w0PPf1y67MPPf4y5u+NBjf/hL393/ef9iNJt27EnYPtUrFTV9Ql2gvWyiueGe826yL9DH335e9foj8P0hFq/eYdPR4EHx3l6jj3jNyz3pGm5ER+/RP7OvazdkB8+oWPXnn3c/ui7jH9nFs+//XXANM9O+pIbRk/ggbHTAq4H3+cpksVKDOVEoC9fcXFsF6xXP5jDjG+WxpulpPjwi4Vs3LqTvn84jGO6tg5bvC8uPlA6tMPcRatLl7324bcx5yGVPSQfe8nd/urzlvxaWhpyyxe5yxl65rFlj7X4V/r2OizktktWrqdrh6wyy/OiuMBGw78LcTTWbdrOv1/8hG079nDHXwb4rNuSv5ur73mVAwcO0iSjHkcd1opLzu4VsBRQXHyAxSvXs+LXTaXLvsxdzohLy867XfI9nbdkTcSlxmTUgFmJoRzxPzEUZX9hEaOf+SiqL3sqgsLs+YHbHyJR0p/e+1mBYPvzv4arKrc88nZExwn2hXrurcB3c9EI1NjsvyxQACrp7BCKqvLpnKW8/uF3PnfDULYhcn4MTyeHC4y7dgduFF/2ywZufeStkNv+8z/vx90fv6RxPRJ5G6MLOB/MXMjDz0/n1/Xb+PeLn7D6ty3s3F3AHY+965Muf+fe0pu3Lfm7mfHNUl6ZHHh8s/++PpNRT39YpuQWrrRTHOPzL4lgJYYIbdq2i6aN6if0GDc/+KbP++27CvjPqzOjGorA/8IRysSpuSxZuZ7uXVpx5omHU6d2jYi39ffICx+HTxTG2De/YuS1Z7Frz/6g+/Ovdlr482+sjfDBumClkc+/W8aPMTSgevsi9+cyyy6740XOOLEb3Q5tQY8uwdtSwlmwLK/06e9P5ixl/OhhFBYVu9bwvCDMPMLTZy2mTYtGAddt3R6++m7H7gIaNwze3dVbIhqEC/YVBjxHVv66mRff+waAZas3kr8zcBtQMJ/MXsq1F/UpszzYIIXPTvqywkw/aoEhQvc8+QFP/XNoQnsy+J+Ys76PfnyWh8dHfoF+62NPKWTJyvVM+Oi7sI3BibYlfzfX/Ou1qJ4c3hviobRoRHKBC8V72I4S+wuLeO/T+bz36XyuOPf4MkFtzbrIAtq9//uo9PWOXQVsyd/NzQ++SWFRMUd08h3IePGK6OujI+kmOzaO6SRvemASe/3u+tf8tpV/PfVhTPvbsauA3MWrI05/yW3jAy737k0VbVCo7KwqKUIbt+5kw5byNbqk20Y9/WFMg9R9FeMwzv4K9hWGDQoHD8beILB1+24gsuobt41/Z1aZZaOeju3COHbSV+wp2E+RV3tLifI4LIl/UACYs/CXoN1cNejgzB53PfFewEBc0ZWn7rMWGGJQjv5/rns+wAUsnIMuDOmcDD8sXcvSlev5Z4Q9htxWMpRGiWDdV0tMnrmAzdvKPpOxbnNs41wFs31X+ekqO/+n8FV66zbvcOVYgQaCTDTvUmM0bSfJVuUDQyxPm5rUKSyKr1599LNTwieKUqLmb3jpvdnc/ui7ZZa7fV/y8vuzwydKkpLupckQb/VhLLbvKigNDpOmld/u5FW+jeGT2RWjW2eyLPtlAycf2ynV2QjK/y472kZvtycRmv714rjq38MJVKrYu8/dv8Ekz+Mvf8JvG7dzzUV9mDzTd/j78lQTUeVLDNH4YemvVWJY4GcnJeap7sookUEhmHBVUBVdRfyOHThwkPk/rWVHmGq5RcvXkb9zLw94PYUdLRsrKQn2FQYfb97f82/P4oV3Z3PNhScmMEfGmIpm/DuzmPZ15Zn+s8oFht82bWfP3v10bNOUWT+sjHru5YMHD1bKHhHGmOjt3rufLfm7khoUKkyJQUQGAE8A1YFxqjrGb/3lwMNAyXyXT6rqOGfdMOAuZ/loVX3JjTwFkrcxnxH3TwTgyE7ZMY0KaYxJrF17EtOYnwgPj5/Oepd6SRVE2HaUjBF14w4MIlIdeAroB+QBc0VkcoApOieq6g1+2zYC7gZy8Ix2MM/ZNiEDqfzvjd/v9C0oGFM+RTNQXaq5OcDdDaMnRJTut43udlcOxI3G557AClVdpaqFwBtApNM29QdmqOo2JxjMAAaE2SZmbj0la4xJnJIhzk1gyfh83AgMLQHvwXzynGX+zhORhSLyloi0inJbY0wV4VbVjImdG4EhUEuIf3+zD4C2qnok8AlQ0o4QybaehCLDRSRXRHI3b45+2AZjjDGRcSMw5AGtvN5nAz4Vb6q6VVVLWpSeA46JdFuvfYxV1RxVzcnMzIwpoxWvd7QxxiSfG4FhLtBRRNqJSA3gImCydwIR8Z6pYxBQ8rjxdOB0EckQkQzgdGdZYlTAB2eMMSbZ4u6VpKrFInIDngt6dWC8qi4WkVFArqpOBm4UkUFAMbANuNzZdpuI3IsnuACMUtXyNzykMcZUIa48x6CqU4ApfstGer2+A7gjyLbjgcADprvMCgzGGBOejZVkjDHGR5UKDBVxcC5jjEm2KhUYytNk28YYU15VqcCwcWvlnprTGGPcUKUCgzHGmPAsMBhjjPFhgcEYY4wPCwzGGGN8WGAwxhjjwwKDMcYYHxYYjDHG+LDAYIwxxocFBmOMMT4sMBhjjPFhgcEYY4wPCwzGGGN8uBIYRGSAiCwTkRUicnuA9TeLyBIRWSgin4pIG691B0RkvvMz2X9bY4wxyRX3DG4iUh14CugH5AFzRWSyqi7xSvYDkKOqe0XkWuAh4EJnXYGq9og3H8YYY9zhRomhJ7BCVVepaiHwBjDYO4GqzlTVvc7bOUC2C8c1xhiTAG4EhpbAWq/3ec6yYK4Epnq9ryUiuSIyR0SGuJAfY4wxcYi7KgmQAMsCzqEpIpcAOUAfr8WtVXWdiLQHPhORH1V1ZYBthwPDAVq3bh1/ro0xxgTkRokhD2jl9T4bWOefSET6Av8ABqnq/pLlqrrO+b0K+Bw4KtBBVHWsquaoak5mZqYL2TbGGBOIG4FhLtBRRNqJSA3gIsCnd5GIHAU8iycobPJaniEiNZ3XTYDjAe9Ga2OMMUkWd1WSqhaLyA3AdKA6MF5VF4vIKCBXVScDDwP1gDdFBOBXVR0EHAY8KyIH8QSpMX69mYwxxiSZG20MqOoUYIrfspFer/sG2e4b4Ag38mCMMcYd9uSzMcYYHxYYjDHG+LDAYIwxxocFBmOMMT4sMBhjjPFhgcEYY4wPCwzGGGN8WGAwxhjjwwKDMcYYHxYYjDHG+LDAYIwxxocFBmOMMT4sMBhjjPFhgcEYY4wPCwzGGGN8WGAwxhjjw5XAICIDRGSZiKwQkdsDrK8pIhOd9d+KSFuvdXc4y5eJSH838mOMMSZ2cQcGEakOPAWcAXQFhopIV79kVwL5qnoo8BjwoLNtVzxzRHcDBgBPO/tznaomYrfGGFPpuFFi6AmsUNVVqloIvAEM9kszGHjJef0WcJp4Jn8eDLyhqvtV9RdghbM/103/2qaSNsaYSLgRGFoCa73e5znLAqZR1WJgB9A4wm0BEJHhIpIrIrmbN2+OKoOqynNvfRXVNsYYU1W5ERgkwDL/eptgaSLZ1rNQdayq5qhqTmZmZnQZFOGGP50S1TbGGFNVuREY8oBWXu+zgXXB0ohIGtAA2Bbhtq7oeWTbROzWGGMqHTcCw1ygo4i0E5EaeBqTJ/ulmQwMc16fD3ymntbgycBFTq+ldkBH4DsX8lSGBCycGGOM8ZcW7w5UtVhEbgCmA9WB8aq6WERGAbmqOhl4HnhFRFbgKSlc5Gy7WEQmAUuAYuB6VT0Qb56MMcbELu7AAKCqU4ApfstGer3eB/wxyLb3Afe5kY9QxAoMxhgTkSrz5LNYZDDGmIhUmcBgjDEmMhYYjDHG+KgygcFqkowxJjJVJjAYY4yJTJUJDNb4bIwxkakygcEYY0xkqkxgsCefjTEmMlUmMBhjjIlMlQkM1sRgjDGRqTKBwRhjTGQsMBhjjPFRZQKDdVc1xpjIVKHAkOocGGNMxVBlAoMxxpjIVJnAYFVJxhgTmbgCg4g0EpEZIrLc+Z0RIE0PEZktIotFZKGIXOi17kUR+UVE5js/PeLJjzHGmPjFW2K4HfhUVTsCnzrv/e0FLlPVbsAA4HERaei1/lZV7eH8zI8zP8YYY+IUb2AYDLzkvH4JGOKfQFV/VtXlzut1wCYgM87jRs2qkowxJjLxBoZmqroewPndNFRiEekJ1ABWei2+z6liekxEaobYdriI5IpI7ubNm+PMtjHGmGDCBgYR+UREFgX4GRzNgUQkC3gF+LOqHnQW3wF0AY4FGgG3BdteVceqao6q5mRmJr3AYYwxVUZauASq2jfYOhHZKCJZqrreufBvCpLuEOAj4C5VneO17/XOy/0i8gJwS1S5N8YY47p4q5ImA8Oc18OA9/0TiEgN4F3gZVV9029dlvNb8LRPLIozP8YYY+IUb2AYA/QTkeVAP+c9IpIjIuOcNBcAJwGXB+iW+pqI/Aj8CDQBRseZH2OMMXEKW5UUiqpuBU4LsDwXuMp5/SrwapDtT43n+MYYY9xXZZ58NsYYExkLDMYYY3xYYDDGGOPDAoMxxhgfFhiMMcb4sMBgjDHGhwUGY4wxPiwwGGOM8WGBwRhjjA8LDMYYY3xYYDDGGOPDAoMxxhgfFhiMMcb4sMBgjDHGhwUGY4wxPuIKDCLSSERmiMhy53dGkHQHvCbpmey1vJ2IfOtsP9GZ7c0YY0wKxVtiuB34VFU7Ap867wMpUNUezs8gr+UPAo852+cDV8aZH2OMMXGKNzAMBl5yXr+EZ97miDjzPJ8KvBXL9rH48zl/SOTujTGmUog3MDRT1fUAzu+mQdLVEpFcEZkjIiUX/8bAdlUtdt7nAS3jzE9IA08+MpG7N8aYSiHsnM8i8gnQPMCqf0RxnNaquk5E2gOficiPwM4A6TREPoYDwwFat24dxaGNMcZEI2xgUNW+wdaJyEYRyVLV9SKSBWwKso91zu9VIvI5cBTwNtBQRNKcUkM2sC5EPsYCYwFycnKCBhBjjDHxibcqaTIwzHk9DHjfP4GIZIhITed1E+B4YImqKjATOD/U9sYYY5Ir3sAwBugnIsuBfs57RCRHRMY5aQ4DckVkAZ5AMEZVlzjrbgNuFpEVeNocno8zP8YYY+IUtiopFFXdCpwWYHkucJXz+hvgiCDbrwJ6xpMHY4wx7rInn40xxviocoHhmK5tUp0FY4wp16pcYDitd5dUZ8EYY8q1KhcY0qpXuT/ZGGOiUuWukl3aB3pWzxhjTIkqFxjq1q7JfSOG0OvIdqnOijHGlEtxdVetqLq0b07tWunMWfhLqrNijDFRaVC/dsKPUeVKDKZyuOf6s1OdBWMiknFIHVf317xJA1f3F0iVDQy1a9mcQNE420amNcY1DevXoXO78tveWWUDQ9NG9VOdhQrFenMZ455Tenbi0NaZAdfldEv9s1b2bfdy4yWnpjoLJkIiqc6BccM1F56U6ixELKdbm7B3+Y/edgEP3nxu2H316dkZwfck7nlEW7p3zubqcvCZWGBwNG5Yl/p1a6U6G1XGGSceHlG6atUCn6KHtc/ivhEJnfDPJEGPLq183g/sk5wqy5o10jm6a3TzukRywW6SUZfs5hk+yyTAXUy1akLvHu1L33ds05TbrhrAyOsG0qhB3ZDHSMZNkQUGx3HWfTWoM0+K7CIeqf/7cz8Gndo9orTjRl0acHn16tXo0r45bz9xjZtZM0mW2ah+6Xfv3L5HJfXYN/zplKjSB7tgp6dVBzztBnVq1cAzo8DvatUo2/lTVenSvjlXnnc8px7XhZsv7xdVXhLNAoPxce1Ffcosu3jgca4e4w89OkTcZpGMrnmR6NohK9VZCOqCATk8eddQXrz/8lRnJSa3XnE640cP4+Kzj0taFWF6WjUa1K/NSTkd497XP689i8sG9+beGwcFLB3cdFnQuc4486QjuP5PJ5e7Nk8LDA5VykR6b5FUW9SrU9PNLCVcp7bNIkpXq2a668euGeAuqjzrc2wnnrjzQv5x9Zkx72NwhKWkSPXu0YH+x3fjnL49yMpsUGGrQkWk9AZgSN8eVE9CR4e/X9kfgEsH9Yr7eE0b1Wfwqd1p0bRhwPUdWmfy6G1/jOsYyWaBIUJd2jfnsdsvCJnmpQf+nKTcuKNjm6ac3LOzz7JQwdHbYe3ju4OuW7smg07pTo308AEiM8P3bmrQKe5eYCOV3SyD+nVjD/7xVld27ZBFNa870v+7vC/DLzgxos8wFuf1Ozoh+w2lYf06PHjzuQntCDLm5nMo+11pAAAV0ElEQVTodmgLwFM99L+Rf4prf3Vrhz8n2rRoHNcxki2uwCAijURkhogsd35nBEhziojM9/rZJyJDnHUvisgvXut6xJOfeERyQWyd1YjrhpatavF21zVnuZWllGjcsF5E6S4eGP/8SsOG9ObVB68IW9I6pJ7vnfCfznJnbqdeR7bjn9dG9//y70mSTL26t+ehW85j0Cndeej/zgtYbeGmk46Nv5olFu2ym9Dn2E4J23/HNr4l5UjP+UCuOPd46tSO7Jmo9q083VNr1kineeNDYj5mMs7BeEsMtwOfqmpH4FPnvQ9VnamqPVS1B3AqsBf42CvJrSXrVXV+nPlJuD45oU/YOrXcr3ZJlEAnmH+PihIN6vs+vXlYhyyG//HEuPNQvXq1qIvy6enVYzqWfztB+9aZCbvbToT+x3elXXYThg3pTYcgfeDdcv7pR5PdLPC5UBn97bK+NGt8CC2bNqSaCDVrRPY9PqtPwMkpA7rtyv5ccvZxPPC3c0hLi+0cTpZ4A8Ng4CXn9UtAuIr484Gpqro3zuO6wvtR9cM7tqRJRux3DpVlUL5qQe5C+5/QlcyM+giUlpr6n9CNR249P+5j/l+CemT07tHB531a9bJfxuZNYr9zi5Z/u0o0T5OPvG5gUi8mQ10qlYXidptLPE445lCeHvkn/vOPixh372W8/MDlrh+jSUY9zul7FG1aNHJ9326LNzA0U9X1AM7vpmHSXwRM8Ft2n4gsFJHHRCSprbf/vHYgh3dswVl9jqBX93a0adE4bP/6QMX3u68byN+GeXoeZATo0layLlLNmxySsjtZ/+BYctdYIz2NJ++6iGfuuYTTeh1Wur5p4/h7U3TtkMWovw7iH1efGfS5hVCCtXdkNw/cGOitUYO6XH3BSRzZKZsjOrUMmi5UrU12s4yICvdtWjQufUBq0CndufycP0SwlUekbT+BxNselCiXDe6dlON4l3x6dW8fIqVHg/q1SUurTovM2MYkSi/npYFIhP0WisgnIrIowM/gaA4kIlnAEcB0r8V3AF2AY4FGwG0hth8uIrkikrt58+ZoDh1UmxaN+NcNg7ji3ONLL/hXnX8CN116mk+6Pw44pvR19erVytxVH9k5u/RuLlC3sxOOPjSqfD1++4VUq5acuuzqAY4z4ZGrOKx9Fsd0bcPfr+pfujwtrXqZwFG3ds2oHxTyJyJ0O7QFR3dtzZ3Dzyhd7v06lHDtPuGcfnxX7r5+IId3DB4YStT2q08ed+9lPHHnhYwN8ryFNxFh9I2DePKuoQwbEt1FMY64QK/usZdmI+2q/LfL+kb0xG+iHe/3XTvqsFb8669nc/tfBnDhGTlRVX+2yortzj4trTrXDz2ZDq0y+VuIrqqhBCu5g6fTSKKFDQyq2ldVDw/w8z6w0bngl1z4N4XY1QXAu6pa5LXv9eqxH3gBCFp+VdWxqpqjqjmZmYmtX/UvFVzQ/xif93dF2WAZrfT06gw57fd2+ERWIVx4Rk7pSVhyEaiRnsboEYO58+ozaBmkC563O4efweN3XOhKfnp0yebu6wYy8rqBEQecFk0blum5FIgbpZuWTRvSq3t7BE91S0l1ZLinVUtUq1aNrBjvRGN1eMcWMW97br/IHjpr1qTsZ9vziLYxHzdWV1/ge+G/bHBvGtavw7GHt+WCATlJey7m1F5deOiW8zjhmOhuCoNp1KAuGYfUoUOrTC48I8eVfYYSb33FZGAYMMb5/X6ItEPxlBBKiUiWqq4Xz5V4CLAozvy4on2rJqWvhbLDMtRIQlFx8Knd2VtQSPGBA2QcUpfXPvw27DaDTunO5JkLojpO44b1eOTvf2T95u0xD94lIrQK0mhdu1YNCvYVRrWvIztn+yxr36oJK9d6SonBejA9c8/FTJqWy8SpuaXLTj62M53aNGPMuGnUrV2TS84+jk9mL404L8HcesXp7CnYH1E3RfCcQ5cGqTY5pF5tdu4uiDtPoQTrX59ot101gKv++TL5O5PTpHjfiCER/08icWjrpnzrzNmS6k4Kz426FFVNeE+0EvG2MYwB+onIcqCf8x4RyRGRcSWJRKQt0Ar4wm/710TkR+BHoAkwOs78uKJF04b85fwTOaZrGx64+ZyU5KFGehrDhvTmyvNOoG6E3eGibdRq1LBu6Xa9urd3vWTS68h2/P2K0+Pez6WDepHdLIOG9evwzxDdgRvU870bbN7kEI7u2prn772MsfdcEtcDYJ3a+g6eFs0F6IX7Lw/a0Drqr4Po2/uwsM84xNLGUKdWDUZeN5Aa6WlB75TfevzqqPcbSK2agc/Rk+Podjri0sifZWiX3cT1aXsHnXIkR3RqSWZGfUb9NcnzfwQIAMkKChBniUFVtwKnBVieC1zl9X41UKYCV1XL7XCmA07sxoATu7m2v26HtmDxinUxbdvn2E68PHkO+/YXhU8coRaZDTgzwoHsYlGnVg1uvbI/m7ftintfdWvX5PE7LuDAgYMxBa94AsKxh7ele5fsoCUib+1bZbJqbdn2r1DHb9U8g2sv6sPSletL707dct3Qk+nulL7uvm4gr33wHRu37iRvY35pmngvNgIc060NrZpnsG3HnjLrz+9/DFt37GHf/iK++3F1VPs+KacTXdpnce2/XvNZ3rB+HUZceir/evrDOHIeXlpade65/uyk3qmXFxWnE3cFd+Mlp/Lie7Np0rAuh3dqySPjP6Zxw7rcefWZ3HjfGyG3rVUznYduOY8Vazbx3qfz+XX9trjy0uvIdtxyxekpOdljfaJVRMIGhcZxdDcO5va/DIg47d+vOJ1P5vxE++wmPPT89PAbJFirrN+DWZsWjbnz6jP4et4KHnv5k7j2e9yR7fhh6VqG//FEcg5vU1q916hBXS45+zi+mreitB68Vs10RjidOc4b8UzUx2raqD7padUpKj5QumzcvZcm9dytakEBLDAkTZOMetzy59/7648fPYxaNdMi7p7ZsmlDWjZtyNSvgjfD1KyRzu1/GcCY56b5LP/f3Rf73HXVrVMzZSd7Ip9oPaZra7p3zmbJyvUBBwMMJ96PJLNRfYaeeSwA3Ttns2BZXsSDtGW6NIjaqL8OYsJHczmmW+uEPaD29yv7U1x8IGCgPqfvUZwTwSipjRtG1lgfSCov1GeeeDjLftkAJPZcTjULDCni/Rh9drMMn+J9NM7vfwxvTZ9Hs8aHcNyRbalWrRoP/d95/P3fb5emqenXcNY+O7G9ulJFRBh53UAKi4pT3lh41zVnsnZDPq0j7PLYJKMeFw88jq/mLWfoWT15cNy08BsF0O3QFoweEVVP8qh0cIZ1SPbDdi+/PxvwjCRb4oIBOUya5ulsEKxbrdvnwfFHd2DTtl3s2FXA+f2TP5ZUslhgiIHbdyxZmQ1KA0O0w0NcdEYOf+jRnqzMBqWlj0DDJdw3YgiPv/wprbIy6PeHw8qsr0xCXQxyurUhd/EaIPrnS6JRrVq1qAdOO7ffUUG7h8bzgJuPclIrEs136MwTD2d/YREHDipDTvu9EX/Iad2pW7sGh9SrRY8uv/dkK+mdd9RhrVx/sl1EIu7CG4+bLjuNR1+cAUTXCO8WCwzlwF/+eAJLV61nf2ExI68bGNW2IhLRBahL++b87+4/Vcn6Um/XDu3D9K+XcGjrTJrFMZCZSZ709Oo+JYUSNWukMzDAsCLDhvTmrD5HxFVdlWq9u7fjb8P6cvDgQY4/KnE3MMFYYEiAenVqsnvv/ojTN25Yj+dGXUph0YGwI41ePPA47nnqA8D3iexIpCIoeI9HFenAZInUsH6doA8IpXLk1GSpKjcG8Yx7Vh5Uq1YtoSXacCwwJMB5px/NS+/NjmqbGulpEdWHHt6xBTdf3o/tO/fSt3eXWLOYEL17dGD2/JUAnNzT0zCXllad+0YMYfb8VZzaq3OozU0Ih7ZO/DAIyVQVgnBFZoEhAWol8M5YRDj+qA7hE6bAX84/obS3ytAzfx/dpEv75q4/fFSVHFKvdrmZ4jQetWqmlz6Lk+xhQUx0LDDEoIqUxqPWoH7tqPr9m8jEO0hhtMKNMByrkdeexd1PfkB6WnWujXPgQ5NYFhgSwHvQskgGdzPlw8k9O/mMSZWsYaHLk0duPZ922U18lvXo0or5P60F4MRjYp/VrXO75oy79zLS06qVi/YmE5wFhgRo0bQhN15yKj8u/81nlFRTvjVqUJfRNw5mxa+bOblnp7iG0qioAnXvvG5oH8a/PYsG9etwRpzDxITrXGHKBwsMCdLn2E7l5slIxaU+8FXAYR2yOKxD+ZzYJlUaN6zHrVf2D5/QVBrxjq5qyqkjO3ke+Gmd1ajMqKOm/Dvfaw6QP/aPrltyPFL9xLgpH+wsqKRuuaIf3y/+lSM7Z1eZvuuVyXn9jqJZo/pkZTZI+LzU940YwozZSzn52E5RP3lvKicLDDGoCBfaurVrcmKEA7iZ8qdGehqn9nL/OZVAp651Jzb+7PbAGGOMj7gCg4j8UUQWi8hBEQk6EamIDBCRZSKyQkRu91reTkS+FZHlIjJRRCKbqswYY0zCxFtiWAScC3wZLIGIVAeeAs4AugJDRaSrs/pB4DFV7QjkA1fGmR9jjDFxiiswqOpSVV0WJllPYIWqrlLVQuANYLB4KupPBd5y0r0EDIknP8lSq6Y9nGMqpuoRTgxlqrZknCUtgbVe7/OcZY2B7apa7Le83Gud1ai0O+h5/SrvZB2m8jmma+vSEW8r+7wcJnZheyWJyCdAoC4L/1DV9yM4RqAuPBpiebB8DAeGA7RundyxYwIZed1ZbNuxh8YNK/bwvqZqSUurzsO3ns/yNZs4qkurVGfHlFNhA4Oq9o3zGHmA9xmYDawDtgANRSTNKTWULA+Wj7HAWICcnJyUP8orIhYUTIWUcUgdeh7RNtXZMOVYMqqS5gIdnR5INYCLgMnqmatwJnC+k24YEEkJxBhjTALF2131HBHJA3oDH4nIdGd5CxGZAuCUBm4ApgNLgUmqutjZxW3AzSKyAk+bw/Px5McYY0z8xLVJxpMoJydHc3NzU50NY4ypUERknqoGfeashPVdM8YY48MCgzHGGB8WGIwxxviwwGCMMcZHhWx8FpHNwJoYN2+C5xmK8sbyFR3LV3QsX9GprPlqo6qZ4RJVyMAQDxHJjaRVPtksX9GxfEXH8hWdqp4vq0oyxhjjwwKDMcYYH1UxMIxNdQaCsHxFx/IVHctXdKp0vqpcG4MxxpjQqmKJwRhjTAiVNjAEm2faa31NZ57pFc68022TkKdWIjJTRJY6c2WPCJDmZBHZISLznZ+Ric6Xc9zVIvKjc8wyA1GJx3+cz2uhiCR8hiIR6ez1OcwXkZ0icpNfmqR8XiIyXkQ2icgir2WNRGSGM2f5DBHJCLLtMCfNchEZloR8PSwiPzn/p3dFpGGQbUP+zxOQr3tE5Dev/9WZQbYN+d1NQL4meuVptYjMD7JtIj+vgNeGlJ1jqlrpfoDqwEqgPVADWAB09UtzHfCM8/oiYGIS8pUFHO28rg/8HCBfJwMfpuAzWw00CbH+TGAqngmWegHfpuB/ugFPP+ykf17AScDRwCKvZQ8BtzuvbwceDLBdI2CV8zvDeZ2R4HydDqQ5rx8MlK9I/ucJyNc9wC0R/J9Dfnfdzpff+n8DI1PweQW8NqTqHKusJYaA80z7pRmMZ55p8Mw7fZqIBJpVzjWqul5Vv3de78IzDHmFmM4Uz+f1snrMwTPJUlYSj38asFJVY32wMS6q+iWwzW+x9zkUbM7y/sAMVd2mqvnADGBAIvOlqh/r71PmzsEzCVZSBfm8IhHJdzch+XK+/xcAE9w6XqRCXBtSco5V1sAQbJ7pgGmcL9EOPHNCJIVTdXUU8G2A1b1FZIGITBWRbknKkgIfi8g88Uyj6i+SzzSRLiL4FzYVnxdAM1VdD54vNtA0QJpUf25X4CnpBRLuf54INzhVXOODVIuk8vM6EdioqsuDrE/K5+V3bUjJOVZZA0Mk80lHNee0m0SkHvA2cJOq7vRb/T2e6pLuwH+B95KRJ+B4VT0aOAO4XkRO8lufys+rBjAIeDPA6lR9XpFK5ef2D6AYeC1IknD/c7f9D+gA9ADW46m28ZeyzwsYSujSQsI/rzDXhqCbBVgW12dWWQNDsHmmA6YRkTSgAbEVfaMiIul4/vGvqeo7/utVdaeq7nZeTwHSRaRJovOlquuc35uAd/EU6b1F8pkmyhnA96q60X9Fqj4vx8aS6jTn96YAaVLyuTkNkAOBi9WpiPYXwf/cVaq6UVUPqOpB4Lkgx0vV55UGnAtMDJYm0Z9XkGtDSs6xyhoYAs4z7ZdmMp55psEz7/Rnwb5AbnHqMJ8Hlqrqo0HSNC9p6xCRnnj+R1sTnK+6IlK/5DWexstFfskmA5eJRy9gR0kRNwmC3sml4vPy4n0OBZuzfDpwuohkOFUnpzvLEkZEBuCZNneQqu4NkiaS/7nb+fJukzonyPEi+e4mQl/gJ1XNC7Qy0Z9XiGtDas6xRLSwl4cfPL1ofsbTw+EfzrJReL4sALXwVE2sAL4D2ichTyfgKeItBOY7P2cC1wDXOGluABbj6Y0xB/hDEvLV3jneAufYJZ+Xd74EeMr5PH8EcpL0f6yD50LfwGtZ0j8vPIFpPVCE5w7tSjxtUp8Cy53fjZy0OcA4r22vcM6zFcCfk5CvFXjqnEvOsZLedy2AKaH+5wnO1yvOubMQzwUvyz9fzvsy391E5stZ/mLJOeWVNpmfV7BrQ0rOMXvy2RhjjI/KWpVkjDEmRhYYjDHG+LDAYIwxxocFBmOMMT4sMBhjjPFhgcEYY4wPCwymShORxl5DLm/wGxb6mwQd8ygRGRdifaaITEvEsY2JRFqqM2BMKqnqVjxj9yAi9wC7VfWRBB/2TmB0iDxtFpH1InK8qs5KcF6MKcNKDMYEISK7nd8ni8gXIjJJRH4WkTEicrGIfOdM3NLBSZcpIm+LyFzn5/gA+6wPHKmqC5z3fbxKKD+UDLuAZzDAi5P0pxrjwwKDMZHpDowAjgAuBTqpak9gHPBXJ80TwGOqeixwnrPOXw6+Y+zcAlyvqj3wDPtc4CzPdd4bk3RWlWRMZOaqM2igiKwEPnaW/wic4rzuC3T1mu/pEBGpr56JV0pkAZu93s8CHhWR14B39PdB3DbhGavHmKSzwGBMZPZ7vT7o9f4gv3+PqgG9VbWA4ArwDOAIgKqOEZGP8AyYNkdE+qrqT06aUPsxJmGsKskY93yMZ7RXAESkR4A0S4FDvdJ0UNUfVfVBPNVHXZxVnUjwMNjGBGOBwRj33AjkOFNXLsEzPLgPpzTQwKuR+SYRWSQiC/CUEEqm4TwF+CgZmTbGnw27bUySicjfgF2qGupZhi+BweqZ3N2YpLISgzHJ9z982yx8iEgm8KgFBZMqVmIwxhjjw0oMxhhjfFhgMMYY48MCgzHGGB8WGIwxxviwwGCMMcbH/wPTJKDZXTpMeQ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5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Document 17"/>
          <p:cNvSpPr/>
          <p:nvPr/>
        </p:nvSpPr>
        <p:spPr>
          <a:xfrm>
            <a:off x="5973" y="-18098"/>
            <a:ext cx="9157447" cy="854810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Document 19"/>
          <p:cNvSpPr/>
          <p:nvPr/>
        </p:nvSpPr>
        <p:spPr>
          <a:xfrm>
            <a:off x="-3273" y="-18098"/>
            <a:ext cx="9144000" cy="566778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17"/>
          <p:cNvSpPr/>
          <p:nvPr/>
        </p:nvSpPr>
        <p:spPr>
          <a:xfrm flipH="1" flipV="1">
            <a:off x="0" y="5945835"/>
            <a:ext cx="9148476" cy="899587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owchart: Document 19"/>
          <p:cNvSpPr/>
          <p:nvPr/>
        </p:nvSpPr>
        <p:spPr>
          <a:xfrm flipH="1" flipV="1">
            <a:off x="-20365" y="6093296"/>
            <a:ext cx="9168839" cy="648072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0" name="Picture 4" descr="lin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0366" y="6313884"/>
            <a:ext cx="916884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588224" y="6396335"/>
            <a:ext cx="2592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ทันโลก บริการดี มีคุณธรรม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36512" y="6423719"/>
            <a:ext cx="3096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ฝ่ายปฏิบัติการและบำรุงรักษา</a:t>
            </a:r>
          </a:p>
        </p:txBody>
      </p:sp>
      <p:sp>
        <p:nvSpPr>
          <p:cNvPr id="16" name="Rounded Rectangle 7"/>
          <p:cNvSpPr/>
          <p:nvPr/>
        </p:nvSpPr>
        <p:spPr>
          <a:xfrm>
            <a:off x="981114" y="95436"/>
            <a:ext cx="7623333" cy="71222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B w="38100" h="38100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b="1" dirty="0" smtClean="0">
                <a:effectLst>
                  <a:reflection endPos="0" dir="5400000" sy="-100000" algn="bl" rotWithShape="0"/>
                </a:effectLst>
                <a:latin typeface="TH SarabunPSK" pitchFamily="34" charset="-34"/>
                <a:ea typeface="Tahoma" pitchFamily="34" charset="0"/>
                <a:cs typeface="TH SarabunPSK" pitchFamily="34" charset="-34"/>
              </a:rPr>
              <a:t>     Part list</a:t>
            </a:r>
            <a:endParaRPr lang="th-TH" sz="3600" b="1" dirty="0">
              <a:effectLst>
                <a:reflection endPos="0" dir="5400000" sy="-100000" algn="bl" rotWithShape="0"/>
              </a:effectLst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85" y="95437"/>
            <a:ext cx="746963" cy="72008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>
            <a:innerShdw blurRad="114300">
              <a:srgbClr val="FFFF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AutoShape 12" descr="Image result for raspberry p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data:image/png;base64,iVBORw0KGgoAAAANSUhEUgAAAYYAAAEKCAYAAAAW8vJGAAAABHNCSVQICAgIfAhkiAAAAAlwSFlzAAALEgAACxIB0t1+/AAAADl0RVh0U29mdHdhcmUAbWF0cGxvdGxpYiB2ZXJzaW9uIDIuMS4xLCBodHRwOi8vbWF0cGxvdGxpYi5vcmcvAOZPmwAAIABJREFUeJzt3Xd8FGX+wPHPFxI6QoAAgdClCCqoEeEsWEBQEbCcylnw1MN64vnTs5yHHqJiOcudeoqIXQQ7KkVUbAhKUECKSBEk0iH0QBL4/v7YSdzdbN/Z3ZTv+/XKK7szz8w82czOd54yzyOqijHGGFOiWqozYIwxpnyxwGCMMcaHBQZjjDE+LDAYY4zxYYHBGGOMDwsMxhhjfFhgMMYY48MCgzHGGB8WGIwxxvhIS3UGYtGkSRNt27ZtqrNhjDEVyrx587aoama4dBUyMLRt25bc3NxUZ8MYYyoUEVkTSTqrSjLGGOPDAoMxxhgfFhiMMcb4qJBtDMYYU9UVFRWRl5fHvn37yqyrVasW2dnZpKenx7RvCwzGGFMB5eXlUb9+fdq2bYuIlC5XVbZu3UpeXh7t2rWLad+uVCWJyHgR2SQii4KsFxH5j4isEJGFInK017phIrLc+RnmRn6MMaay27dvH40bN/YJCgAiQuPGjQOWJCLlVhvDi8CAEOvPADo6P8OB/wGISCPgbuA4oCdwt4hkuJQnU07s21/Epm27Up0NYyod/6AQbnmkXAkMqvolsC1EksHAy+oxB2goIllAf2CGqm5T1XxgBqEDjKlgdu/dz9X3vMp1/3qNr79fkersGGMikKxeSS2BtV7v85xlwZaXISLDRSRXRHI3b96csIwad02cOpfde/ejwGMvfZLq7BhjIpCswBCoXKMhlpddqDpWVXNUNSczM+wT3aacyN9ZkOosGFNpqQa8XAZdHqlkBYY8oJXX+2xgXYjlxhhjQqhVqxZbt24tEwRKeiXVqlUr5n0nq7vqZOAGEXkDT0PzDlVdLyLTgfu9GpxPB+5IUp6MMabCys7OJi8vj0BV6yXPMcTKlcAgIhOAk4EmIpKHp6dROoCqPgNMAc4EVgB7gT8767aJyL3AXGdXo1Q1VCO2McYYID09PebnFMJxJTCo6tAw6xW4Psi68cB4N/JhjDEmfjZWkjHGGB8WGKqA/YVFqc6CMaYCscBQiakq9/7vIy6740U+nbM01dkxxlQQFhgqsYU//8b8n9ZSXHyApyd8kfTjv/TebGbPX5n04xpj4mOBoRLbvnNvyo69Zt02Js9ckLLjG2NiZ4HBJMTGrTtTnQUThQ1bdvL6h9/x06oNIdPNWbCKN6fPY9ee2EfuNOWfzcdgjOGBsVPJ25jP2zO+57WHrqRWzbITvKxZt5WHx38MwLpN2xlx6WnJzqZJEisxGGPI25hf+nrNuq0B00z/eknp6y9zlyc8TyZ1LDAYUwmpKm99/D3j3vqanbttIEMTHatKMqYS+mreciZ89B3gmRPjpssir/b56MtFLFm5nrP6HEGNdLtEVEVWYjCmEprmVe3z1bzoqn1mfb+CVz/4lg8+X+h2tkwFYYEhCX7btJ2iogOpzoYxUXn9w+9c3Z+qsmLNJoqL7bsQreLiA3z9/QoWLstLyvGsnJhgb06fxxtT5tIiswFP3Hkh1apZLDZV05Ovf87n3y2jc7vm3H/TEFf2OWlaLh/PWsIFA3I4/fiuruyzPPrs22U8O+lLAB68+VwObdM0ocezq1SCvTHFM6L4us07+Hbh6tRmpgpauyGfu5+czNhJX8U9q5WJz+ffLQNg2S8b2LRtV9z721Own4lTc8nfubf0ollZef99z775VcKPZyWGJNq33wazS7b7n53Cpm27WLR8HV3aN+OknE6pzpIBV6qTCvbZ9ylRXCkxiMgAEVkmIitE5PYA6x8TkfnOz88ist1r3QGvdZPdyI8xJbzvTBcs+y2FOTGm4oi7xCAi1YGngH545nCeKyKTVbW0W4Sq/s0r/V+Bo7x2UaCqPeLNR0WwYetOfl69kY5tmiIiFBYV8/5nCxARBp/SnfT06qnOoqnEDh48yNoN+bTOaoSIpDo7phxzo8TQE1ihqqtUtRB4AxgcIv1QYIILx61w3po+jzsee7f0qdEPPl/IG1PmMuGj75j29eIU585Udg88N42bH3yTx1/5NNVZMXFIRkh3IzC0BNZ6vc9zlpUhIm2AdsBnXotriUiuiMwREXe6KpRz/3n1MyZMmevTHfCVD+akMEemsttbUMj3S34F4Ot5K2LaR1UrZGzJ382Y56bxzMQvqlwXWzcCQ6DTJVj3j4uAt1TV+1Nurao5wJ+Ax0WkQ8CDiAx3Akju5s2b48txOfDW9HlJP+ab0+clvGfOvv1FrjeyHzhwkNnzV7FoeeLbCAqLitlTsD/hx0m2AwcPxr2P8jZi7o8/J/Z8+O9rnzF30WpmfLOUqV9VrRK9G4EhD2jl9T4bWBck7UX4VSOp6jrn9yrgc3zbH7zTjVXVHFXNyczMjDfPVdIbU+YyZ8EvCdv/2g35XDXyFa4a+QprN2xzbb+fz13GIy98zN1PfsDKXxN3U7Alfzd/GfkKV/3zFX5evRGAXXv2WTdXxw9L14ZPlERPvj4zoftftPz3y9isH2IrZUVLVdmwZWfKzzk3AsNcoKOItBORGngu/mV6F4lIZyADmO21LENEajqvmwDHA0v8t60o9hYUcvuj73D+iGcSfjcTq0de+Jj3P4t9Ap2Z3y7jpgcmMvWrRWXWPfriDAr2FVKwr9DVp2a9Z597asLnMe8nXFXI2ElfsXvvfgqLirnnqQ/5YOZC/nzni9zz1Ac+X9T8nXv5dM5Stu3YE3NeQnHjohDub523eA1jnptG7uI1MR/DrZLh9l2J/Twrkv++NpPr732df7/4SUrzEXdgUNVi4AZgOrAUmKSqi0VklIgM8ko6FHhDfc/6w4BcEVkAzATGePdmqmjGvzuL5Ws2ocA9T32Q0GN5fym379rLvMVrIq4Hffn92fy2aXv4hAE8+fpM1m7IZ9xbX5cZ5uPX9e6VElLht02/Dz29v7CIF9/7BsVz57jUawKbB8ZO5ekJXzDmuWk+26sqazfkc+BAbNU2qspjL3/C8LtfjeuCHcjGLb7VQPePncrcRat5YOzUkIGosKg46Lrps9z5qj70/Mc8PeEL7ns2dF6qgi/m/gzA7PkrU9qu4coDbqo6BZjit2yk3/t7Amz3DXCEG3mIx+IV6/js22WcelxnunbIYt/+ImrXqsGMb5awZOV6zjv9aLKbZQTc9vslvzJ20lcc0aklM79d5rMu3GxY0Zry5Y98u/CX0iLu4R1bcMdfzuDKu14GiGqogbwN+bRs2jCu/BQWF5fbLrbrN+/goy9+jGqbPQWFQdft3vt7u8PKtZtLf6tqadfP59+exdSvFsU85MMPS9eWNgw/MHYqbz9xTUTbbduxh982bufwji1K8+J/7j3ywoyg24e6GI/872TG3HxuwHXeQWPZLxt4/aPv6N65FX17d2Hhst/o3iWb+nVrhc3/sl88eV392xb2FxYHnCQoEtO/Xkz/E7rFtK3xZU8+4zn5wfPIftcOWSxbvZHTenXhY+eOaOnKDTxzz8UBt73vWU88/Ozbn8qs+8cT77mWx59Xb+T5t2f5LFu0fB0X//350vclXzC3HDx4kGrVqjHz22X8tjGfs0/p7rN+0tR5dGzblBOOPtTV44YS6R3lA2OnRlUqUtWYpqv0fh6gpHpt2S8bWLshn1bNy95M7NxdwJ6CQrIyG5RZty6GUlzBvkJuvH8iBfsKuWBADheekRMw3eb82IagWL5mE1vyd9Mko17QNPv2F3Hn455zfdHydUyclktx8QEOa5/F6BGheq6XFU/Pp7FvfmWBwSUWGPwsWbkeoDQoQOxfKjflLnK3aiHUA06qyr9f/IQFP63llOM6l955r/erjvjwi4XwBTRvfEjCB/WK1NoN+Tw94fOAQUH8OtAVFR0oLfGEa9QuKj7A/J/W0jHCvzNQNcCW/N1cP3oCxcUHuO2qAfQ8om3pusKi4pgC07SvF1Owz1PSmTQtN2hgiMfBIMG45Bx6cNx0n+Ulf/vSVevD7jtQO0XJ+fdL3mauG3oy3Q5tEW2WK7VkPJxogSFGM75ZwrzFv7q+3wMHDvLDT2tp2bRhwLtKt4x/e5bPhcnbouXrmD1/JYBPdcycBasCpp/y1SJubHNqRMd9+f3ZHDyo9Orens7tmoU8yX9atYGno2xsvu+ZKREF8tc//I73PpvPmScezuXn/CHoxa/EU69/zv7Coriq38a99XXpRfPBcdNKq4p27i5gxAOTYppprSgJ9dDhSmkLf45+KOiSPT75+udl1n2Zu7z0/Bv538m8/vCVvPTeHIqKD3D5Ob2pW7tmyH3v2rOP9z+dT6d2zTn28DaICKrK90t+JX/nXtpnN6FddpNy//T36GenUFx8kBGXRvbdcpMFhhhs2raLZyYmZjTHt2d8z8SpuaSlVWfcqEsjqqP1tmNXAQ3q1w6bbnP+rtKqIn+btiWuv3pJj6gPPl/IyOsG0r1zdtC0wariDhw4yC95W2jfqklp/guLirn+3gkR92x5e8b3pfm4eOBxYdPvL/Tc2UZaPRXoTnj7rr0B074y+dsqO/1mSQDwtmrtFp/378z4gemzPM8RpKVV4+oLTgq5zxtGTyhtEyopmS37ZSP3j51amiZUtZublq/ZyM+rN9Hn2E7Uq1M2oJV0T23e5JAygaqkZ2Oiu+UGYsNux2D1b4EnS3fDxKm5gKc4/t6n86Pefu2Gbezeu58X3vmGN1PwEF00Rj39IS+8803UPVHGjJvGbY++w0PPf1y67MPPf4y5u+NBjf/hL393/ef9iNJt27EnYPtUrFTV9Ql2gvWyiueGe826yL9DH335e9foj8P0hFq/eYdPR4EHx3l6jj3jNyz3pGm5ER+/RP7OvazdkB8+oWPXnn3c/ui7jH9nFs+//XXANM9O+pIbRk/ggbHTAq4H3+cpksVKDOVEoC9fcXFsF6xXP5jDjG+WxpulpPjwi4Vs3LqTvn84jGO6tg5bvC8uPlA6tMPcRatLl7324bcx5yGVPSQfe8nd/urzlvxaWhpyyxe5yxl65rFlj7X4V/r2OizktktWrqdrh6wyy/OiuMBGw78LcTTWbdrOv1/8hG079nDHXwb4rNuSv5ur73mVAwcO0iSjHkcd1opLzu4VsBRQXHyAxSvXs+LXTaXLvsxdzohLy867XfI9nbdkTcSlxmTUgFmJoRzxPzEUZX9hEaOf+SiqL3sqgsLs+YHbHyJR0p/e+1mBYPvzv4arKrc88nZExwn2hXrurcB3c9EI1NjsvyxQACrp7BCKqvLpnKW8/uF3PnfDULYhcn4MTyeHC4y7dgduFF/2ywZufeStkNv+8z/vx90fv6RxPRJ5G6MLOB/MXMjDz0/n1/Xb+PeLn7D6ty3s3F3AHY+965Muf+fe0pu3Lfm7mfHNUl6ZHHh8s/++PpNRT39YpuQWrrRTHOPzL4lgJYYIbdq2i6aN6if0GDc/+KbP++27CvjPqzOjGorA/8IRysSpuSxZuZ7uXVpx5omHU6d2jYi39ffICx+HTxTG2De/YuS1Z7Frz/6g+/Ovdlr482+sjfDBumClkc+/W8aPMTSgevsi9+cyyy6740XOOLEb3Q5tQY8uwdtSwlmwLK/06e9P5ixl/OhhFBYVu9bwvCDMPMLTZy2mTYtGAddt3R6++m7H7gIaNwze3dVbIhqEC/YVBjxHVv66mRff+waAZas3kr8zcBtQMJ/MXsq1F/UpszzYIIXPTvqywkw/aoEhQvc8+QFP/XNoQnsy+J+Ys76PfnyWh8dHfoF+62NPKWTJyvVM+Oi7sI3BibYlfzfX/Ou1qJ4c3hviobRoRHKBC8V72I4S+wuLeO/T+bz36XyuOPf4MkFtzbrIAtq9//uo9PWOXQVsyd/NzQ++SWFRMUd08h3IePGK6OujI+kmOzaO6SRvemASe/3u+tf8tpV/PfVhTPvbsauA3MWrI05/yW3jAy737k0VbVCo7KwqKUIbt+5kw5byNbqk20Y9/WFMg9R9FeMwzv4K9hWGDQoHD8beILB1+24gsuobt41/Z1aZZaOeju3COHbSV+wp2E+RV3tLifI4LIl/UACYs/CXoN1cNejgzB53PfFewEBc0ZWn7rMWGGJQjv5/rns+wAUsnIMuDOmcDD8sXcvSlev5Z4Q9htxWMpRGiWDdV0tMnrmAzdvKPpOxbnNs41wFs31X+ekqO/+n8FV66zbvcOVYgQaCTDTvUmM0bSfJVuUDQyxPm5rUKSyKr1599LNTwieKUqLmb3jpvdnc/ui7ZZa7fV/y8vuzwydKkpLupckQb/VhLLbvKigNDpOmld/u5FW+jeGT2RWjW2eyLPtlAycf2ynV2QjK/y472kZvtycRmv714rjq38MJVKrYu8/dv8Ekz+Mvf8JvG7dzzUV9mDzTd/j78lQTUeVLDNH4YemvVWJY4GcnJeap7sookUEhmHBVUBVdRfyOHThwkPk/rWVHmGq5RcvXkb9zLw94PYUdLRsrKQn2FQYfb97f82/P4oV3Z3PNhScmMEfGmIpm/DuzmPZ15Zn+s8oFht82bWfP3v10bNOUWT+sjHru5YMHD1bKHhHGmOjt3rufLfm7khoUKkyJQUQGAE8A1YFxqjrGb/3lwMNAyXyXT6rqOGfdMOAuZ/loVX3JjTwFkrcxnxH3TwTgyE7ZMY0KaYxJrF17EtOYnwgPj5/Oepd6SRVE2HaUjBF14w4MIlIdeAroB+QBc0VkcoApOieq6g1+2zYC7gZy8Ix2MM/ZNiEDqfzvjd/v9C0oGFM+RTNQXaq5OcDdDaMnRJTut43udlcOxI3G557AClVdpaqFwBtApNM29QdmqOo2JxjMAAaE2SZmbj0la4xJnJIhzk1gyfh83AgMLQHvwXzynGX+zhORhSLyloi0inJbY0wV4VbVjImdG4EhUEuIf3+zD4C2qnok8AlQ0o4QybaehCLDRSRXRHI3b45+2AZjjDGRcSMw5AGtvN5nAz4Vb6q6VVVLWpSeA46JdFuvfYxV1RxVzcnMzIwpoxWvd7QxxiSfG4FhLtBRRNqJSA3gImCydwIR8Z6pYxBQ8rjxdOB0EckQkQzgdGdZYlTAB2eMMSbZ4u6VpKrFInIDngt6dWC8qi4WkVFArqpOBm4UkUFAMbANuNzZdpuI3IsnuACMUtXyNzykMcZUIa48x6CqU4ApfstGer2+A7gjyLbjgcADprvMCgzGGBOejZVkjDHGR5UKDBVxcC5jjEm2KhUYytNk28YYU15VqcCwcWvlnprTGGPcUKUCgzHGmPAsMBhjjPFhgcEYY4wPCwzGGGN8WGAwxhjjwwKDMcYYHxYYjDHG+LDAYIwxxocFBmOMMT4sMBhjjPFhgcEYY4wPCwzGGGN8uBIYRGSAiCwTkRUicnuA9TeLyBIRWSgin4pIG691B0RkvvMz2X9bY4wxyRX3DG4iUh14CugH5AFzRWSyqi7xSvYDkKOqe0XkWuAh4EJnXYGq9og3H8YYY9zhRomhJ7BCVVepaiHwBjDYO4GqzlTVvc7bOUC2C8c1xhiTAG4EhpbAWq/3ec6yYK4Epnq9ryUiuSIyR0SGuJAfY4wxcYi7KgmQAMsCzqEpIpcAOUAfr8WtVXWdiLQHPhORH1V1ZYBthwPDAVq3bh1/ro0xxgTkRokhD2jl9T4bWOefSET6Av8ABqnq/pLlqrrO+b0K+Bw4KtBBVHWsquaoak5mZqYL2TbGGBOIG4FhLtBRRNqJSA3gIsCnd5GIHAU8iycobPJaniEiNZ3XTYDjAe9Ga2OMMUkWd1WSqhaLyA3AdKA6MF5VF4vIKCBXVScDDwP1gDdFBOBXVR0EHAY8KyIH8QSpMX69mYwxxiSZG20MqOoUYIrfspFer/sG2e4b4Ag38mCMMcYd9uSzMcYYHxYYjDHG+LDAYIwxxocFBmOMMT4sMBhjjPFhgcEYY4wPCwzGGGN8WGAwxhjjwwKDMcYYHxYYjDHG+LDAYIwxxocFBmOMMT4sMBhjjPFhgcEYY4wPCwzGGGN8WGAwxhjjw5XAICIDRGSZiKwQkdsDrK8pIhOd9d+KSFuvdXc4y5eJSH838mOMMSZ2cQcGEakOPAWcAXQFhopIV79kVwL5qnoo8BjwoLNtVzxzRHcDBgBPO/tznaomYrfGGFPpuFFi6AmsUNVVqloIvAEM9kszGHjJef0WcJp4Jn8eDLyhqvtV9RdghbM/103/2qaSNsaYSLgRGFoCa73e5znLAqZR1WJgB9A4wm0BEJHhIpIrIrmbN2+OKoOqynNvfRXVNsYYU1W5ERgkwDL/eptgaSLZ1rNQdayq5qhqTmZmZnQZFOGGP50S1TbGGFNVuREY8oBWXu+zgXXB0ohIGtAA2Bbhtq7oeWTbROzWGGMqHTcCw1ygo4i0E5EaeBqTJ/ulmQwMc16fD3ymntbgycBFTq+ldkBH4DsX8lSGBCycGGOM8ZcW7w5UtVhEbgCmA9WB8aq6WERGAbmqOhl4HnhFRFbgKSlc5Gy7WEQmAUuAYuB6VT0Qb56MMcbELu7AAKCqU4ApfstGer3eB/wxyLb3Afe5kY9QxAoMxhgTkSrz5LNYZDDGmIhUmcBgjDEmMhYYjDHG+KgygcFqkowxJjJVJjAYY4yJTJUJDNb4bIwxkakygcEYY0xkqkxgsCefjTEmMlUmMBhjjIlMlQkM1sRgjDGRqTKBwRhjTGQsMBhjjPFRZQKDdVc1xpjIVKHAkOocGGNMxVBlAoMxxpjIVJnAYFVJxhgTmbgCg4g0EpEZIrLc+Z0RIE0PEZktIotFZKGIXOi17kUR+UVE5js/PeLJjzHGmPjFW2K4HfhUVTsCnzrv/e0FLlPVbsAA4HERaei1/lZV7eH8zI8zP8YYY+IUb2AYDLzkvH4JGOKfQFV/VtXlzut1wCYgM87jRs2qkowxJjLxBoZmqroewPndNFRiEekJ1ABWei2+z6liekxEaobYdriI5IpI7ubNm+PMtjHGmGDCBgYR+UREFgX4GRzNgUQkC3gF+LOqHnQW3wF0AY4FGgG3BdteVceqao6q5mRmJr3AYYwxVUZauASq2jfYOhHZKCJZqrreufBvCpLuEOAj4C5VneO17/XOy/0i8gJwS1S5N8YY47p4q5ImA8Oc18OA9/0TiEgN4F3gZVV9029dlvNb8LRPLIozP8YYY+IUb2AYA/QTkeVAP+c9IpIjIuOcNBcAJwGXB+iW+pqI/Aj8CDQBRseZH2OMMXEKW5UUiqpuBU4LsDwXuMp5/SrwapDtT43n+MYYY9xXZZ58NsYYExkLDMYYY3xYYDDGGOPDAoMxxhgfFhiMMcb4sMBgjDHGhwUGY4wxPiwwGGOM8WGBwRhjjA8LDMYYY3xYYDDGGOPDAoMxxhgfFhiMMcb4sMBgjDHGhwUGY4wxPuIKDCLSSERmiMhy53dGkHQHvCbpmey1vJ2IfOtsP9GZ7c0YY0wKxVtiuB34VFU7Ap867wMpUNUezs8gr+UPAo852+cDV8aZH2OMMXGKNzAMBl5yXr+EZ97miDjzPJ8KvBXL9rH48zl/SOTujTGmUog3MDRT1fUAzu+mQdLVEpFcEZkjIiUX/8bAdlUtdt7nAS3jzE9IA08+MpG7N8aYSiHsnM8i8gnQPMCqf0RxnNaquk5E2gOficiPwM4A6TREPoYDwwFat24dxaGNMcZEI2xgUNW+wdaJyEYRyVLV9SKSBWwKso91zu9VIvI5cBTwNtBQRNKcUkM2sC5EPsYCYwFycnKCBhBjjDHxibcqaTIwzHk9DHjfP4GIZIhITed1E+B4YImqKjATOD/U9sYYY5Ir3sAwBugnIsuBfs57RCRHRMY5aQ4DckVkAZ5AMEZVlzjrbgNuFpEVeNocno8zP8YYY+IUtiopFFXdCpwWYHkucJXz+hvgiCDbrwJ6xpMHY4wx7rInn40xxviocoHhmK5tUp0FY4wp16pcYDitd5dUZ8EYY8q1KhcY0qpXuT/ZGGOiUuWukl3aB3pWzxhjTIkqFxjq1q7JfSOG0OvIdqnOijHGlEtxdVetqLq0b07tWunMWfhLqrNijDFRaVC/dsKPUeVKDKZyuOf6s1OdBWMiknFIHVf317xJA1f3F0iVDQy1a9mcQNE420amNcY1DevXoXO78tveWWUDQ9NG9VOdhQrFenMZ455Tenbi0NaZAdfldEv9s1b2bfdy4yWnpjoLJkIiqc6BccM1F56U6ixELKdbm7B3+Y/edgEP3nxu2H316dkZwfck7nlEW7p3zubqcvCZWGBwNG5Yl/p1a6U6G1XGGSceHlG6atUCn6KHtc/ivhEJnfDPJEGPLq183g/sk5wqy5o10jm6a3TzukRywW6SUZfs5hk+yyTAXUy1akLvHu1L33ds05TbrhrAyOsG0qhB3ZDHSMZNkQUGx3HWfTWoM0+K7CIeqf/7cz8Gndo9orTjRl0acHn16tXo0r45bz9xjZtZM0mW2ah+6Xfv3L5HJfXYN/zplKjSB7tgp6dVBzztBnVq1cAzo8DvatUo2/lTVenSvjlXnnc8px7XhZsv7xdVXhLNAoPxce1Ffcosu3jgca4e4w89OkTcZpGMrnmR6NohK9VZCOqCATk8eddQXrz/8lRnJSa3XnE640cP4+Kzj0taFWF6WjUa1K/NSTkd497XP689i8sG9+beGwcFLB3cdFnQuc4486QjuP5PJ5e7Nk8LDA5VykR6b5FUW9SrU9PNLCVcp7bNIkpXq2a668euGeAuqjzrc2wnnrjzQv5x9Zkx72NwhKWkSPXu0YH+x3fjnL49yMpsUGGrQkWk9AZgSN8eVE9CR4e/X9kfgEsH9Yr7eE0b1Wfwqd1p0bRhwPUdWmfy6G1/jOsYyWaBIUJd2jfnsdsvCJnmpQf+nKTcuKNjm6ac3LOzz7JQwdHbYe3ju4OuW7smg07pTo308AEiM8P3bmrQKe5eYCOV3SyD+nVjD/7xVld27ZBFNa870v+7vC/DLzgxos8wFuf1Ozoh+w2lYf06PHjzuQntCDLm5nMo+11pAAAV0ElEQVTodmgLwFM99L+Rf4prf3Vrhz8n2rRoHNcxki2uwCAijURkhogsd35nBEhziojM9/rZJyJDnHUvisgvXut6xJOfeERyQWyd1YjrhpatavF21zVnuZWllGjcsF5E6S4eGP/8SsOG9ObVB68IW9I6pJ7vnfCfznJnbqdeR7bjn9dG9//y70mSTL26t+ehW85j0Cndeej/zgtYbeGmk46Nv5olFu2ym9Dn2E4J23/HNr4l5UjP+UCuOPd46tSO7Jmo9q083VNr1kineeNDYj5mMs7BeEsMtwOfqmpH4FPnvQ9VnamqPVS1B3AqsBf42CvJrSXrVXV+nPlJuD45oU/YOrXcr3ZJlEAnmH+PihIN6vs+vXlYhyyG//HEuPNQvXq1qIvy6enVYzqWfztB+9aZCbvbToT+x3elXXYThg3pTYcgfeDdcv7pR5PdLPC5UBn97bK+NGt8CC2bNqSaCDVrRPY9PqtPwMkpA7rtyv5ccvZxPPC3c0hLi+0cTpZ4A8Ng4CXn9UtAuIr484Gpqro3zuO6wvtR9cM7tqRJRux3DpVlUL5qQe5C+5/QlcyM+giUlpr6n9CNR249P+5j/l+CemT07tHB531a9bJfxuZNYr9zi5Z/u0o0T5OPvG5gUi8mQ10qlYXidptLPE445lCeHvkn/vOPixh372W8/MDlrh+jSUY9zul7FG1aNHJ9326LNzA0U9X1AM7vpmHSXwRM8Ft2n4gsFJHHRCSprbf/vHYgh3dswVl9jqBX93a0adE4bP/6QMX3u68byN+GeXoeZATo0layLlLNmxySsjtZ/+BYctdYIz2NJ++6iGfuuYTTeh1Wur5p4/h7U3TtkMWovw7iH1efGfS5hVCCtXdkNw/cGOitUYO6XH3BSRzZKZsjOrUMmi5UrU12s4yICvdtWjQufUBq0CndufycP0SwlUekbT+BxNselCiXDe6dlON4l3x6dW8fIqVHg/q1SUurTovM2MYkSi/npYFIhP0WisgnIrIowM/gaA4kIlnAEcB0r8V3AF2AY4FGwG0hth8uIrkikrt58+ZoDh1UmxaN+NcNg7ji3ONLL/hXnX8CN116mk+6Pw44pvR19erVytxVH9k5u/RuLlC3sxOOPjSqfD1++4VUq5acuuzqAY4z4ZGrOKx9Fsd0bcPfr+pfujwtrXqZwFG3ds2oHxTyJyJ0O7QFR3dtzZ3Dzyhd7v06lHDtPuGcfnxX7r5+IId3DB4YStT2q08ed+9lPHHnhYwN8ryFNxFh9I2DePKuoQwbEt1FMY64QK/usZdmI+2q/LfL+kb0xG+iHe/3XTvqsFb8669nc/tfBnDhGTlRVX+2yortzj4trTrXDz2ZDq0y+VuIrqqhBCu5g6fTSKKFDQyq2ldVDw/w8z6w0bngl1z4N4XY1QXAu6pa5LXv9eqxH3gBCFp+VdWxqpqjqjmZmYmtX/UvFVzQ/xif93dF2WAZrfT06gw57fd2+ERWIVx4Rk7pSVhyEaiRnsboEYO58+ozaBmkC563O4efweN3XOhKfnp0yebu6wYy8rqBEQecFk0blum5FIgbpZuWTRvSq3t7BE91S0l1ZLinVUtUq1aNrBjvRGN1eMcWMW97br/IHjpr1qTsZ9vziLYxHzdWV1/ge+G/bHBvGtavw7GHt+WCATlJey7m1F5deOiW8zjhmOhuCoNp1KAuGYfUoUOrTC48I8eVfYYSb33FZGAYMMb5/X6ItEPxlBBKiUiWqq4Xz5V4CLAozvy4on2rJqWvhbLDMtRIQlFx8Knd2VtQSPGBA2QcUpfXPvw27DaDTunO5JkLojpO44b1eOTvf2T95u0xD94lIrQK0mhdu1YNCvYVRrWvIztn+yxr36oJK9d6SonBejA9c8/FTJqWy8SpuaXLTj62M53aNGPMuGnUrV2TS84+jk9mL404L8HcesXp7CnYH1E3RfCcQ5cGqTY5pF5tdu4uiDtPoQTrX59ot101gKv++TL5O5PTpHjfiCER/08icWjrpnzrzNmS6k4Kz426FFVNeE+0EvG2MYwB+onIcqCf8x4RyRGRcSWJRKQt0Ar4wm/710TkR+BHoAkwOs78uKJF04b85fwTOaZrGx64+ZyU5KFGehrDhvTmyvNOoG6E3eGibdRq1LBu6Xa9urd3vWTS68h2/P2K0+Pez6WDepHdLIOG9evwzxDdgRvU870bbN7kEI7u2prn772MsfdcEtcDYJ3a+g6eFs0F6IX7Lw/a0Drqr4Po2/uwsM84xNLGUKdWDUZeN5Aa6WlB75TfevzqqPcbSK2agc/Rk+Podjri0sifZWiX3cT1aXsHnXIkR3RqSWZGfUb9NcnzfwQIAMkKChBniUFVtwKnBVieC1zl9X41UKYCV1XL7XCmA07sxoATu7m2v26HtmDxinUxbdvn2E68PHkO+/YXhU8coRaZDTgzwoHsYlGnVg1uvbI/m7ftintfdWvX5PE7LuDAgYMxBa94AsKxh7ele5fsoCUib+1bZbJqbdn2r1DHb9U8g2sv6sPSletL707dct3Qk+nulL7uvm4gr33wHRu37iRvY35pmngvNgIc060NrZpnsG3HnjLrz+9/DFt37GHf/iK++3F1VPs+KacTXdpnce2/XvNZ3rB+HUZceir/evrDOHIeXlpade65/uyk3qmXFxWnE3cFd+Mlp/Lie7Np0rAuh3dqySPjP6Zxw7rcefWZ3HjfGyG3rVUznYduOY8Vazbx3qfz+XX9trjy0uvIdtxyxekpOdljfaJVRMIGhcZxdDcO5va/DIg47d+vOJ1P5vxE++wmPPT89PAbJFirrN+DWZsWjbnz6jP4et4KHnv5k7j2e9yR7fhh6VqG//FEcg5vU1q916hBXS45+zi+mreitB68Vs10RjidOc4b8UzUx2raqD7padUpKj5QumzcvZcm9dytakEBLDAkTZOMetzy59/7648fPYxaNdMi7p7ZsmlDWjZtyNSvgjfD1KyRzu1/GcCY56b5LP/f3Rf73HXVrVMzZSd7Ip9oPaZra7p3zmbJyvUBBwMMJ96PJLNRfYaeeSwA3Ttns2BZXsSDtGW6NIjaqL8OYsJHczmmW+uEPaD29yv7U1x8IGCgPqfvUZwTwSipjRtG1lgfSCov1GeeeDjLftkAJPZcTjULDCni/Rh9drMMn+J9NM7vfwxvTZ9Hs8aHcNyRbalWrRoP/d95/P3fb5emqenXcNY+O7G9ulJFRBh53UAKi4pT3lh41zVnsnZDPq0j7PLYJKMeFw88jq/mLWfoWT15cNy08BsF0O3QFoweEVVP8qh0cIZ1SPbDdi+/PxvwjCRb4oIBOUya5ulsEKxbrdvnwfFHd2DTtl3s2FXA+f2TP5ZUslhgiIHbdyxZmQ1KA0O0w0NcdEYOf+jRnqzMBqWlj0DDJdw3YgiPv/wprbIy6PeHw8qsr0xCXQxyurUhd/EaIPrnS6JRrVq1qAdOO7ffUUG7h8bzgJuPclIrEs136MwTD2d/YREHDipDTvu9EX/Iad2pW7sGh9SrRY8uv/dkK+mdd9RhrVx/sl1EIu7CG4+bLjuNR1+cAUTXCO8WCwzlwF/+eAJLV61nf2ExI68bGNW2IhLRBahL++b87+4/Vcn6Um/XDu3D9K+XcGjrTJrFMZCZSZ709Oo+JYUSNWukMzDAsCLDhvTmrD5HxFVdlWq9u7fjb8P6cvDgQY4/KnE3MMFYYEiAenVqsnvv/ojTN25Yj+dGXUph0YGwI41ePPA47nnqA8D3iexIpCIoeI9HFenAZInUsH6doA8IpXLk1GSpKjcG8Yx7Vh5Uq1YtoSXacCwwJMB5px/NS+/NjmqbGulpEdWHHt6xBTdf3o/tO/fSt3eXWLOYEL17dGD2/JUAnNzT0zCXllad+0YMYfb8VZzaq3OozU0Ih7ZO/DAIyVQVgnBFZoEhAWol8M5YRDj+qA7hE6bAX84/obS3ytAzfx/dpEv75q4/fFSVHFKvdrmZ4jQetWqmlz6Lk+xhQUx0LDDEoIqUxqPWoH7tqPr9m8jEO0hhtMKNMByrkdeexd1PfkB6WnWujXPgQ5NYFhgSwHvQskgGdzPlw8k9O/mMSZWsYaHLk0duPZ922U18lvXo0or5P60F4MRjYp/VrXO75oy79zLS06qVi/YmE5wFhgRo0bQhN15yKj8u/81nlFRTvjVqUJfRNw5mxa+bOblnp7iG0qioAnXvvG5oH8a/PYsG9etwRpzDxITrXGHKBwsMCdLn2E7l5slIxaU+8FXAYR2yOKxD+ZzYJlUaN6zHrVf2D5/QVBrxjq5qyqkjO3ke+Gmd1ajMqKOm/Dvfaw6QP/aPrltyPFL9xLgpH+wsqKRuuaIf3y/+lSM7Z1eZvuuVyXn9jqJZo/pkZTZI+LzU940YwozZSzn52E5RP3lvKicLDDGoCBfaurVrcmKEA7iZ8qdGehqn9nL/OZVAp651Jzb+7PbAGGOMj7gCg4j8UUQWi8hBEQk6EamIDBCRZSKyQkRu91reTkS+FZHlIjJRRCKbqswYY0zCxFtiWAScC3wZLIGIVAeeAs4AugJDRaSrs/pB4DFV7QjkA1fGmR9jjDFxiiswqOpSVV0WJllPYIWqrlLVQuANYLB4KupPBd5y0r0EDIknP8lSq6Y9nGMqpuoRTgxlqrZknCUtgbVe7/OcZY2B7apa7Le83Gud1ai0O+h5/SrvZB2m8jmma+vSEW8r+7wcJnZheyWJyCdAoC4L/1DV9yM4RqAuPBpiebB8DAeGA7RundyxYwIZed1ZbNuxh8YNK/bwvqZqSUurzsO3ns/yNZs4qkurVGfHlFNhA4Oq9o3zGHmA9xmYDawDtgANRSTNKTWULA+Wj7HAWICcnJyUP8orIhYUTIWUcUgdeh7RNtXZMOVYMqqS5gIdnR5INYCLgMnqmatwJnC+k24YEEkJxBhjTALF2131HBHJA3oDH4nIdGd5CxGZAuCUBm4ApgNLgUmqutjZxW3AzSKyAk+bw/Px5McYY0z8xLVJxpMoJydHc3NzU50NY4ypUERknqoGfeashPVdM8YY48MCgzHGGB8WGIwxxviwwGCMMcZHhWx8FpHNwJoYN2+C5xmK8sbyFR3LV3QsX9GprPlqo6qZ4RJVyMAQDxHJjaRVPtksX9GxfEXH8hWdqp4vq0oyxhjjwwKDMcYYH1UxMIxNdQaCsHxFx/IVHctXdKp0vqpcG4MxxpjQqmKJwRhjTAiVNjAEm2faa31NZ57pFc68022TkKdWIjJTRJY6c2WPCJDmZBHZISLznZ+Ric6Xc9zVIvKjc8wyA1GJx3+cz2uhiCR8hiIR6ez1OcwXkZ0icpNfmqR8XiIyXkQ2icgir2WNRGSGM2f5DBHJCLLtMCfNchEZloR8PSwiPzn/p3dFpGGQbUP+zxOQr3tE5Dev/9WZQbYN+d1NQL4meuVptYjMD7JtIj+vgNeGlJ1jqlrpfoDqwEqgPVADWAB09UtzHfCM8/oiYGIS8pUFHO28rg/8HCBfJwMfpuAzWw00CbH+TGAqngmWegHfpuB/ugFPP+ykf17AScDRwCKvZQ8BtzuvbwceDLBdI2CV8zvDeZ2R4HydDqQ5rx8MlK9I/ucJyNc9wC0R/J9Dfnfdzpff+n8DI1PweQW8NqTqHKusJYaA80z7pRmMZ55p8Mw7fZqIBJpVzjWqul5Vv3de78IzDHmFmM4Uz+f1snrMwTPJUlYSj38asFJVY32wMS6q+iWwzW+x9zkUbM7y/sAMVd2mqvnADGBAIvOlqh/r71PmzsEzCVZSBfm8IhHJdzch+XK+/xcAE9w6XqRCXBtSco5V1sAQbJ7pgGmcL9EOPHNCJIVTdXUU8G2A1b1FZIGITBWRbknKkgIfi8g88Uyj6i+SzzSRLiL4FzYVnxdAM1VdD54vNtA0QJpUf25X4CnpBRLuf54INzhVXOODVIuk8vM6EdioqsuDrE/K5+V3bUjJOVZZA0Mk80lHNee0m0SkHvA2cJOq7vRb/T2e6pLuwH+B95KRJ+B4VT0aOAO4XkRO8lufys+rBjAIeDPA6lR9XpFK5ef2D6AYeC1IknD/c7f9D+gA9ADW46m28ZeyzwsYSujSQsI/rzDXhqCbBVgW12dWWQNDsHmmA6YRkTSgAbEVfaMiIul4/vGvqeo7/utVdaeq7nZeTwHSRaRJovOlquuc35uAd/EU6b1F8pkmyhnA96q60X9Fqj4vx8aS6jTn96YAaVLyuTkNkAOBi9WpiPYXwf/cVaq6UVUPqOpB4Lkgx0vV55UGnAtMDJYm0Z9XkGtDSs6xyhoYAs4z7ZdmMp55psEz7/Rnwb5AbnHqMJ8Hlqrqo0HSNC9p6xCRnnj+R1sTnK+6IlK/5DWexstFfskmA5eJRy9gR0kRNwmC3sml4vPy4n0OBZuzfDpwuohkOFUnpzvLEkZEBuCZNneQqu4NkiaS/7nb+fJukzonyPEi+e4mQl/gJ1XNC7Qy0Z9XiGtDas6xRLSwl4cfPL1ofsbTw+EfzrJReL4sALXwVE2sAL4D2ichTyfgKeItBOY7P2cC1wDXOGluABbj6Y0xB/hDEvLV3jneAufYJZ+Xd74EeMr5PH8EcpL0f6yD50LfwGtZ0j8vPIFpPVCE5w7tSjxtUp8Cy53fjZy0OcA4r22vcM6zFcCfk5CvFXjqnEvOsZLedy2AKaH+5wnO1yvOubMQzwUvyz9fzvsy391E5stZ/mLJOeWVNpmfV7BrQ0rOMXvy2RhjjI/KWpVkjDEmRhYYjDHG+LDAYIwxxocFBmOMMT4sMBhjjPFhgcEYY4wPCwymShORxl5DLm/wGxb6mwQd8ygRGRdifaaITEvEsY2JRFqqM2BMKqnqVjxj9yAi9wC7VfWRBB/2TmB0iDxtFpH1InK8qs5KcF6MKcNKDMYEISK7nd8ni8gXIjJJRH4WkTEicrGIfOdM3NLBSZcpIm+LyFzn5/gA+6wPHKmqC5z3fbxKKD+UDLuAZzDAi5P0pxrjwwKDMZHpDowAjgAuBTqpak9gHPBXJ80TwGOqeixwnrPOXw6+Y+zcAlyvqj3wDPtc4CzPdd4bk3RWlWRMZOaqM2igiKwEPnaW/wic4rzuC3T1mu/pEBGpr56JV0pkAZu93s8CHhWR14B39PdB3DbhGavHmKSzwGBMZPZ7vT7o9f4gv3+PqgG9VbWA4ArwDOAIgKqOEZGP8AyYNkdE+qrqT06aUPsxJmGsKskY93yMZ7RXAESkR4A0S4FDvdJ0UNUfVfVBPNVHXZxVnUjwMNjGBGOBwRj33AjkOFNXLsEzPLgPpzTQwKuR+SYRWSQiC/CUEEqm4TwF+CgZmTbGnw27bUySicjfgF2qGupZhi+BweqZ3N2YpLISgzHJ9z982yx8iEgm8KgFBZMqVmIwxhjjw0oMxhhjfFhgMMYY48MCgzHGGB8WGIwxxviwwGCMMcbH/wPTJKDZXTpMe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data:image/png;base64,iVBORw0KGgoAAAANSUhEUgAAAYYAAAEKCAYAAAAW8vJGAAAABHNCSVQICAgIfAhkiAAAAAlwSFlzAAALEgAACxIB0t1+/AAAADl0RVh0U29mdHdhcmUAbWF0cGxvdGxpYiB2ZXJzaW9uIDIuMS4xLCBodHRwOi8vbWF0cGxvdGxpYi5vcmcvAOZPmwAAIABJREFUeJzt3Xd8FGX+wPHPFxI6QoAAgdClCCqoEeEsWEBQEbCcylnw1MN64vnTs5yHHqJiOcudeoqIXQQ7KkVUbAhKUECKSBEk0iH0QBL4/v7YSdzdbN/Z3ZTv+/XKK7szz8w82czOd54yzyOqijHGGFOiWqozYIwxpnyxwGCMMcaHBQZjjDE+LDAYY4zxYYHBGGOMDwsMxhhjfFhgMMYY48MCgzHGGB8WGIwxxvhIS3UGYtGkSRNt27ZtqrNhjDEVyrx587aoama4dBUyMLRt25bc3NxUZ8MYYyoUEVkTSTqrSjLGGOPDAoMxxhgfFhiMMcb4qJBtDMYYU9UVFRWRl5fHvn37yqyrVasW2dnZpKenx7RvCwzGGFMB5eXlUb9+fdq2bYuIlC5XVbZu3UpeXh7t2rWLad+uVCWJyHgR2SQii4KsFxH5j4isEJGFInK017phIrLc+RnmRn6MMaay27dvH40bN/YJCgAiQuPGjQOWJCLlVhvDi8CAEOvPADo6P8OB/wGISCPgbuA4oCdwt4hkuJQnU07s21/Epm27Up0NYyod/6AQbnmkXAkMqvolsC1EksHAy+oxB2goIllAf2CGqm5T1XxgBqEDjKlgdu/dz9X3vMp1/3qNr79fkersGGMikKxeSS2BtV7v85xlwZaXISLDRSRXRHI3b96csIwad02cOpfde/ejwGMvfZLq7BhjIpCswBCoXKMhlpddqDpWVXNUNSczM+wT3aacyN9ZkOosGFNpqQa8XAZdHqlkBYY8oJXX+2xgXYjlxhhjQqhVqxZbt24tEwRKeiXVqlUr5n0nq7vqZOAGEXkDT0PzDlVdLyLTgfu9GpxPB+5IUp6MMabCys7OJi8vj0BV6yXPMcTKlcAgIhOAk4EmIpKHp6dROoCqPgNMAc4EVgB7gT8767aJyL3AXGdXo1Q1VCO2McYYID09PebnFMJxJTCo6tAw6xW4Psi68cB4N/JhjDEmfjZWkjHGGB8WGKqA/YVFqc6CMaYCscBQiakq9/7vIy6740U+nbM01dkxxlQQFhgqsYU//8b8n9ZSXHyApyd8kfTjv/TebGbPX5n04xpj4mOBoRLbvnNvyo69Zt02Js9ckLLjG2NiZ4HBJMTGrTtTnQUThQ1bdvL6h9/x06oNIdPNWbCKN6fPY9ee2EfuNOWfzcdgjOGBsVPJ25jP2zO+57WHrqRWzbITvKxZt5WHx38MwLpN2xlx6WnJzqZJEisxGGPI25hf+nrNuq0B00z/eknp6y9zlyc8TyZ1LDAYUwmpKm99/D3j3vqanbttIEMTHatKMqYS+mreciZ89B3gmRPjpssir/b56MtFLFm5nrP6HEGNdLtEVEVWYjCmEprmVe3z1bzoqn1mfb+CVz/4lg8+X+h2tkwFYYEhCX7btJ2iogOpzoYxUXn9w+9c3Z+qsmLNJoqL7bsQreLiA3z9/QoWLstLyvGsnJhgb06fxxtT5tIiswFP3Hkh1apZLDZV05Ovf87n3y2jc7vm3H/TEFf2OWlaLh/PWsIFA3I4/fiuruyzPPrs22U8O+lLAB68+VwObdM0ocezq1SCvTHFM6L4us07+Hbh6tRmpgpauyGfu5+czNhJX8U9q5WJz+ffLQNg2S8b2LRtV9z721Own4lTc8nfubf0ollZef99z775VcKPZyWGJNq33wazS7b7n53Cpm27WLR8HV3aN+OknE6pzpIBV6qTCvbZ9ylRXCkxiMgAEVkmIitE5PYA6x8TkfnOz88ist1r3QGvdZPdyI8xJbzvTBcs+y2FOTGm4oi7xCAi1YGngH545nCeKyKTVbW0W4Sq/s0r/V+Bo7x2UaCqPeLNR0WwYetOfl69kY5tmiIiFBYV8/5nCxARBp/SnfT06qnOoqnEDh48yNoN+bTOaoSIpDo7phxzo8TQE1ihqqtUtRB4AxgcIv1QYIILx61w3po+jzsee7f0qdEPPl/IG1PmMuGj75j29eIU585Udg88N42bH3yTx1/5NNVZMXFIRkh3IzC0BNZ6vc9zlpUhIm2AdsBnXotriUiuiMwREXe6KpRz/3n1MyZMmevTHfCVD+akMEemsttbUMj3S34F4Ot5K2LaR1UrZGzJ382Y56bxzMQvqlwXWzcCQ6DTJVj3j4uAt1TV+1Nurao5wJ+Ax0WkQ8CDiAx3Akju5s2b48txOfDW9HlJP+ab0+clvGfOvv1FrjeyHzhwkNnzV7FoeeLbCAqLitlTsD/hx0m2AwcPxr2P8jZi7o8/J/Z8+O9rnzF30WpmfLOUqV9VrRK9G4EhD2jl9T4bWBck7UX4VSOp6jrn9yrgc3zbH7zTjVXVHFXNyczMjDfPVdIbU+YyZ8EvCdv/2g35XDXyFa4a+QprN2xzbb+fz13GIy98zN1PfsDKXxN3U7Alfzd/GfkKV/3zFX5evRGAXXv2WTdXxw9L14ZPlERPvj4zoftftPz3y9isH2IrZUVLVdmwZWfKzzk3AsNcoKOItBORGngu/mV6F4lIZyADmO21LENEajqvmwDHA0v8t60o9hYUcvuj73D+iGcSfjcTq0de+Jj3P4t9Ap2Z3y7jpgcmMvWrRWXWPfriDAr2FVKwr9DVp2a9Z597asLnMe8nXFXI2ElfsXvvfgqLirnnqQ/5YOZC/nzni9zz1Ac+X9T8nXv5dM5Stu3YE3NeQnHjohDub523eA1jnptG7uI1MR/DrZLh9l2J/Twrkv++NpPr732df7/4SUrzEXdgUNVi4AZgOrAUmKSqi0VklIgM8ko6FHhDfc/6w4BcEVkAzATGePdmqmjGvzuL5Ws2ocA9T32Q0GN5fym379rLvMVrIq4Hffn92fy2aXv4hAE8+fpM1m7IZ9xbX5cZ5uPX9e6VElLht02/Dz29v7CIF9/7BsVz57jUawKbB8ZO5ekJXzDmuWk+26sqazfkc+BAbNU2qspjL3/C8LtfjeuCHcjGLb7VQPePncrcRat5YOzUkIGosKg46Lrps9z5qj70/Mc8PeEL7ns2dF6qgi/m/gzA7PkrU9qu4coDbqo6BZjit2yk3/t7Amz3DXCEG3mIx+IV6/js22WcelxnunbIYt/+ImrXqsGMb5awZOV6zjv9aLKbZQTc9vslvzJ20lcc0aklM79d5rMu3GxY0Zry5Y98u/CX0iLu4R1bcMdfzuDKu14GiGqogbwN+bRs2jCu/BQWF5fbLrbrN+/goy9+jGqbPQWFQdft3vt7u8PKtZtLf6tqadfP59+exdSvFsU85MMPS9eWNgw/MHYqbz9xTUTbbduxh982bufwji1K8+J/7j3ywoyg24e6GI/872TG3HxuwHXeQWPZLxt4/aPv6N65FX17d2Hhst/o3iWb+nVrhc3/sl88eV392xb2FxYHnCQoEtO/Xkz/E7rFtK3xZU8+4zn5wfPIftcOWSxbvZHTenXhY+eOaOnKDTxzz8UBt73vWU88/Ozbn8qs+8cT77mWx59Xb+T5t2f5LFu0fB0X//350vclXzC3HDx4kGrVqjHz22X8tjGfs0/p7rN+0tR5dGzblBOOPtTV44YS6R3lA2OnRlUqUtWYpqv0fh6gpHpt2S8bWLshn1bNy95M7NxdwJ6CQrIyG5RZty6GUlzBvkJuvH8iBfsKuWBADheekRMw3eb82IagWL5mE1vyd9Mko17QNPv2F3Hn455zfdHydUyclktx8QEOa5/F6BGheq6XFU/Pp7FvfmWBwSUWGPwsWbkeoDQoQOxfKjflLnK3aiHUA06qyr9f/IQFP63llOM6l955r/erjvjwi4XwBTRvfEjCB/WK1NoN+Tw94fOAQUH8OtAVFR0oLfGEa9QuKj7A/J/W0jHCvzNQNcCW/N1cP3oCxcUHuO2qAfQ8om3pusKi4pgC07SvF1Owz1PSmTQtN2hgiMfBIMG45Bx6cNx0n+Ulf/vSVevD7jtQO0XJ+fdL3mauG3oy3Q5tEW2WK7VkPJxogSFGM75ZwrzFv7q+3wMHDvLDT2tp2bRhwLtKt4x/e5bPhcnbouXrmD1/JYBPdcycBasCpp/y1SJubHNqRMd9+f3ZHDyo9Orens7tmoU8yX9atYGno2xsvu+ZKREF8tc//I73PpvPmScezuXn/CHoxa/EU69/zv7Coriq38a99XXpRfPBcdNKq4p27i5gxAOTYppprSgJ9dDhSmkLf45+KOiSPT75+udl1n2Zu7z0/Bv538m8/vCVvPTeHIqKD3D5Ob2pW7tmyH3v2rOP9z+dT6d2zTn28DaICKrK90t+JX/nXtpnN6FddpNy//T36GenUFx8kBGXRvbdcpMFhhhs2raLZyYmZjTHt2d8z8SpuaSlVWfcqEsjqqP1tmNXAQ3q1w6bbnP+rtKqIn+btiWuv3pJj6gPPl/IyOsG0r1zdtC0wariDhw4yC95W2jfqklp/guLirn+3gkR92x5e8b3pfm4eOBxYdPvL/Tc2UZaPRXoTnj7rr0B074y+dsqO/1mSQDwtmrtFp/378z4gemzPM8RpKVV4+oLTgq5zxtGTyhtEyopmS37ZSP3j51amiZUtZublq/ZyM+rN9Hn2E7Uq1M2oJV0T23e5JAygaqkZ2Oiu+UGYsNux2D1b4EnS3fDxKm5gKc4/t6n86Pefu2Gbezeu58X3vmGN1PwEF00Rj39IS+8803UPVHGjJvGbY++w0PPf1y67MPPf4y5u+NBjf/hL393/ef9iNJt27EnYPtUrFTV9Ql2gvWyiueGe826yL9DH335e9foj8P0hFq/eYdPR4EHx3l6jj3jNyz3pGm5ER+/RP7OvazdkB8+oWPXnn3c/ui7jH9nFs+//XXANM9O+pIbRk/ggbHTAq4H3+cpksVKDOVEoC9fcXFsF6xXP5jDjG+WxpulpPjwi4Vs3LqTvn84jGO6tg5bvC8uPlA6tMPcRatLl7324bcx5yGVPSQfe8nd/urzlvxaWhpyyxe5yxl65rFlj7X4V/r2OizktktWrqdrh6wyy/OiuMBGw78LcTTWbdrOv1/8hG079nDHXwb4rNuSv5ur73mVAwcO0iSjHkcd1opLzu4VsBRQXHyAxSvXs+LXTaXLvsxdzohLy867XfI9nbdkTcSlxmTUgFmJoRzxPzEUZX9hEaOf+SiqL3sqgsLs+YHbHyJR0p/e+1mBYPvzv4arKrc88nZExwn2hXrurcB3c9EI1NjsvyxQACrp7BCKqvLpnKW8/uF3PnfDULYhcn4MTyeHC4y7dgduFF/2ywZufeStkNv+8z/vx90fv6RxPRJ5G6MLOB/MXMjDz0/n1/Xb+PeLn7D6ty3s3F3AHY+965Muf+fe0pu3Lfm7mfHNUl6ZHHh8s/++PpNRT39YpuQWrrRTHOPzL4lgJYYIbdq2i6aN6if0GDc/+KbP++27CvjPqzOjGorA/8IRysSpuSxZuZ7uXVpx5omHU6d2jYi39ffICx+HTxTG2De/YuS1Z7Frz/6g+/Ovdlr482+sjfDBumClkc+/W8aPMTSgevsi9+cyyy6740XOOLEb3Q5tQY8uwdtSwlmwLK/06e9P5ixl/OhhFBYVu9bwvCDMPMLTZy2mTYtGAddt3R6++m7H7gIaNwze3dVbIhqEC/YVBjxHVv66mRff+waAZas3kr8zcBtQMJ/MXsq1F/UpszzYIIXPTvqywkw/aoEhQvc8+QFP/XNoQnsy+J+Ys76PfnyWh8dHfoF+62NPKWTJyvVM+Oi7sI3BibYlfzfX/Ou1qJ4c3hviobRoRHKBC8V72I4S+wuLeO/T+bz36XyuOPf4MkFtzbrIAtq9//uo9PWOXQVsyd/NzQ++SWFRMUd08h3IePGK6OujI+kmOzaO6SRvemASe/3u+tf8tpV/PfVhTPvbsauA3MWrI05/yW3jAy737k0VbVCo7KwqKUIbt+5kw5byNbqk20Y9/WFMg9R9FeMwzv4K9hWGDQoHD8beILB1+24gsuobt41/Z1aZZaOeju3COHbSV+wp2E+RV3tLifI4LIl/UACYs/CXoN1cNejgzB53PfFewEBc0ZWn7rMWGGJQjv5/rns+wAUsnIMuDOmcDD8sXcvSlev5Z4Q9htxWMpRGiWDdV0tMnrmAzdvKPpOxbnNs41wFs31X+ekqO/+n8FV66zbvcOVYgQaCTDTvUmM0bSfJVuUDQyxPm5rUKSyKr1599LNTwieKUqLmb3jpvdnc/ui7ZZa7fV/y8vuzwydKkpLupckQb/VhLLbvKigNDpOmld/u5FW+jeGT2RWjW2eyLPtlAycf2ynV2QjK/y472kZvtycRmv714rjq38MJVKrYu8/dv8Ekz+Mvf8JvG7dzzUV9mDzTd/j78lQTUeVLDNH4YemvVWJY4GcnJeap7sookUEhmHBVUBVdRfyOHThwkPk/rWVHmGq5RcvXkb9zLw94PYUdLRsrKQn2FQYfb97f82/P4oV3Z3PNhScmMEfGmIpm/DuzmPZ15Zn+s8oFht82bWfP3v10bNOUWT+sjHru5YMHD1bKHhHGmOjt3rufLfm7khoUKkyJQUQGAE8A1YFxqjrGb/3lwMNAyXyXT6rqOGfdMOAuZ/loVX3JjTwFkrcxnxH3TwTgyE7ZMY0KaYxJrF17EtOYnwgPj5/Oepd6SRVE2HaUjBF14w4MIlIdeAroB+QBc0VkcoApOieq6g1+2zYC7gZy8Ix2MM/ZNiEDqfzvjd/v9C0oGFM+RTNQXaq5OcDdDaMnRJTut43udlcOxI3G557AClVdpaqFwBtApNM29QdmqOo2JxjMAAaE2SZmbj0la4xJnJIhzk1gyfh83AgMLQHvwXzynGX+zhORhSLyloi0inJbY0wV4VbVjImdG4EhUEuIf3+zD4C2qnok8AlQ0o4QybaehCLDRSRXRHI3b45+2AZjjDGRcSMw5AGtvN5nAz4Vb6q6VVVLWpSeA46JdFuvfYxV1RxVzcnMzIwpoxWvd7QxxiSfG4FhLtBRRNqJSA3gImCydwIR8Z6pYxBQ8rjxdOB0EckQkQzgdGdZYlTAB2eMMSbZ4u6VpKrFInIDngt6dWC8qi4WkVFArqpOBm4UkUFAMbANuNzZdpuI3IsnuACMUtXyNzykMcZUIa48x6CqU4ApfstGer2+A7gjyLbjgcADprvMCgzGGBOejZVkjDHGR5UKDBVxcC5jjEm2KhUYytNk28YYU15VqcCwcWvlnprTGGPcUKUCgzHGmPAsMBhjjPFhgcEYY4wPCwzGGGN8WGAwxhjjwwKDMcYYHxYYjDHG+LDAYIwxxocFBmOMMT4sMBhjjPFhgcEYY4wPCwzGGGN8uBIYRGSAiCwTkRUicnuA9TeLyBIRWSgin4pIG691B0RkvvMz2X9bY4wxyRX3DG4iUh14CugH5AFzRWSyqi7xSvYDkKOqe0XkWuAh4EJnXYGq9og3H8YYY9zhRomhJ7BCVVepaiHwBjDYO4GqzlTVvc7bOUC2C8c1xhiTAG4EhpbAWq/3ec6yYK4Epnq9ryUiuSIyR0SGuJAfY4wxcYi7KgmQAMsCzqEpIpcAOUAfr8WtVXWdiLQHPhORH1V1ZYBthwPDAVq3bh1/ro0xxgTkRokhD2jl9T4bWOefSET6Av8ABqnq/pLlqrrO+b0K+Bw4KtBBVHWsquaoak5mZqYL2TbGGBOIG4FhLtBRRNqJSA3gIsCnd5GIHAU8iycobPJaniEiNZ3XTYDjAe9Ga2OMMUkWd1WSqhaLyA3AdKA6MF5VF4vIKCBXVScDDwP1gDdFBOBXVR0EHAY8KyIH8QSpMX69mYwxxiSZG20MqOoUYIrfspFer/sG2e4b4Ag38mCMMcYd9uSzMcYYHxYYjDHG+LDAYIwxxocFBmOMMT4sMBhjjPFhgcEYY4wPCwzGGGN8WGAwxhjjwwKDMcYYHxYYjDHG+LDAYIwxxocFBmOMMT4sMBhjjPFhgcEYY4wPCwzGGGN8WGAwxhjjw5XAICIDRGSZiKwQkdsDrK8pIhOd9d+KSFuvdXc4y5eJSH838mOMMSZ2cQcGEakOPAWcAXQFhopIV79kVwL5qnoo8BjwoLNtVzxzRHcDBgBPO/tznaomYrfGGFPpuFFi6AmsUNVVqloIvAEM9kszGHjJef0WcJp4Jn8eDLyhqvtV9RdghbM/103/2qaSNsaYSLgRGFoCa73e5znLAqZR1WJgB9A4wm0BEJHhIpIrIrmbN2+OKoOqynNvfRXVNsYYU1W5ERgkwDL/eptgaSLZ1rNQdayq5qhqTmZmZnQZFOGGP50S1TbGGFNVuREY8oBWXu+zgXXB0ohIGtAA2Bbhtq7oeWTbROzWGGMqHTcCw1ygo4i0E5EaeBqTJ/ulmQwMc16fD3ymntbgycBFTq+ldkBH4DsX8lSGBCycGGOM8ZcW7w5UtVhEbgCmA9WB8aq6WERGAbmqOhl4HnhFRFbgKSlc5Gy7WEQmAUuAYuB6VT0Qb56MMcbELu7AAKCqU4ApfstGer3eB/wxyLb3Afe5kY9QxAoMxhgTkSrz5LNYZDDGmIhUmcBgjDEmMhYYjDHG+KgygcFqkowxJjJVJjAYY4yJTJUJDNb4bIwxkakygcEYY0xkqkxgsCefjTEmMlUmMBhjjIlMlQkM1sRgjDGRqTKBwRhjTGQsMBhjjPFRZQKDdVc1xpjIVKHAkOocGGNMxVBlAoMxxpjIVJnAYFVJxhgTmbgCg4g0EpEZIrLc+Z0RIE0PEZktIotFZKGIXOi17kUR+UVE5js/PeLJjzHGmPjFW2K4HfhUVTsCnzrv/e0FLlPVbsAA4HERaei1/lZV7eH8zI8zP8YYY+IUb2AYDLzkvH4JGOKfQFV/VtXlzut1wCYgM87jRs2qkowxJjLxBoZmqroewPndNFRiEekJ1ABWei2+z6liekxEaobYdriI5IpI7ubNm+PMtjHGmGDCBgYR+UREFgX4GRzNgUQkC3gF+LOqHnQW3wF0AY4FGgG3BdteVceqao6q5mRmJr3AYYwxVUZauASq2jfYOhHZKCJZqrreufBvCpLuEOAj4C5VneO17/XOy/0i8gJwS1S5N8YY47p4q5ImA8Oc18OA9/0TiEgN4F3gZVV9029dlvNb8LRPLIozP8YYY+IUb2AYA/QTkeVAP+c9IpIjIuOcNBcAJwGXB+iW+pqI/Aj8CDQBRseZH2OMMXEKW5UUiqpuBU4LsDwXuMp5/SrwapDtT43n+MYYY9xXZZ58NsYYExkLDMYYY3xYYDDGGOPDAoMxxhgfFhiMMcb4sMBgjDHGhwUGY4wxPiwwGGOM8WGBwRhjjA8LDMYYY3xYYDDGGOPDAoMxxhgfFhiMMcb4sMBgjDHGhwUGY4wxPuIKDCLSSERmiMhy53dGkHQHvCbpmey1vJ2IfOtsP9GZ7c0YY0wKxVtiuB34VFU7Ap867wMpUNUezs8gr+UPAo852+cDV8aZH2OMMXGKNzAMBl5yXr+EZ97miDjzPJ8KvBXL9rH48zl/SOTujTGmUog3MDRT1fUAzu+mQdLVEpFcEZkjIiUX/8bAdlUtdt7nAS3jzE9IA08+MpG7N8aYSiHsnM8i8gnQPMCqf0RxnNaquk5E2gOficiPwM4A6TREPoYDwwFat24dxaGNMcZEI2xgUNW+wdaJyEYRyVLV9SKSBWwKso91zu9VIvI5cBTwNtBQRNKcUkM2sC5EPsYCYwFycnKCBhBjjDHxibcqaTIwzHk9DHjfP4GIZIhITed1E+B4YImqKjATOD/U9sYYY5Ir3sAwBugnIsuBfs57RCRHRMY5aQ4DckVkAZ5AMEZVlzjrbgNuFpEVeNocno8zP8YYY+IUtiopFFXdCpwWYHkucJXz+hvgiCDbrwJ6xpMHY4wx7rInn40xxviocoHhmK5tUp0FY4wp16pcYDitd5dUZ8EYY8q1KhcY0qpXuT/ZGGOiUuWukl3aB3pWzxhjTIkqFxjq1q7JfSOG0OvIdqnOijHGlEtxdVetqLq0b07tWunMWfhLqrNijDFRaVC/dsKPUeVKDKZyuOf6s1OdBWMiknFIHVf317xJA1f3F0iVDQy1a9mcQNE420amNcY1DevXoXO78tveWWUDQ9NG9VOdhQrFenMZ455Tenbi0NaZAdfldEv9s1b2bfdy4yWnpjoLJkIiqc6BccM1F56U6ixELKdbm7B3+Y/edgEP3nxu2H316dkZwfck7nlEW7p3zubqcvCZWGBwNG5Yl/p1a6U6G1XGGSceHlG6atUCn6KHtc/ivhEJnfDPJEGPLq183g/sk5wqy5o10jm6a3TzukRywW6SUZfs5hk+yyTAXUy1akLvHu1L33ds05TbrhrAyOsG0qhB3ZDHSMZNkQUGx3HWfTWoM0+K7CIeqf/7cz8Gndo9orTjRl0acHn16tXo0r45bz9xjZtZM0mW2ah+6Xfv3L5HJfXYN/zplKjSB7tgp6dVBzztBnVq1cAzo8DvatUo2/lTVenSvjlXnnc8px7XhZsv7xdVXhLNAoPxce1Ffcosu3jgca4e4w89OkTcZpGMrnmR6NohK9VZCOqCATk8eddQXrz/8lRnJSa3XnE640cP4+Kzj0taFWF6WjUa1K/NSTkd497XP689i8sG9+beGwcFLB3cdFnQuc4486QjuP5PJ5e7Nk8LDA5VykR6b5FUW9SrU9PNLCVcp7bNIkpXq2a668euGeAuqjzrc2wnnrjzQv5x9Zkx72NwhKWkSPXu0YH+x3fjnL49yMpsUGGrQkWk9AZgSN8eVE9CR4e/X9kfgEsH9Yr7eE0b1Wfwqd1p0bRhwPUdWmfy6G1/jOsYyWaBIUJd2jfnsdsvCJnmpQf+nKTcuKNjm6ac3LOzz7JQwdHbYe3ju4OuW7smg07pTo308AEiM8P3bmrQKe5eYCOV3SyD+nVjD/7xVld27ZBFNa870v+7vC/DLzgxos8wFuf1Ozoh+w2lYf06PHjzuQntCDLm5nMo+11pAAAV0ElEQVTodmgLwFM99L+Rf4prf3Vrhz8n2rRoHNcxki2uwCAijURkhogsd35nBEhziojM9/rZJyJDnHUvisgvXut6xJOfeERyQWyd1YjrhpatavF21zVnuZWllGjcsF5E6S4eGP/8SsOG9ObVB68IW9I6pJ7vnfCfznJnbqdeR7bjn9dG9//y70mSTL26t+ehW85j0Cndeej/zgtYbeGmk46Nv5olFu2ym9Dn2E4J23/HNr4l5UjP+UCuOPd46tSO7Jmo9q083VNr1kineeNDYj5mMs7BeEsMtwOfqmpH4FPnvQ9VnamqPVS1B3AqsBf42CvJrSXrVXV+nPlJuD45oU/YOrXcr3ZJlEAnmH+PihIN6vs+vXlYhyyG//HEuPNQvXq1qIvy6enVYzqWfztB+9aZCbvbToT+x3elXXYThg3pTYcgfeDdcv7pR5PdLPC5UBn97bK+NGt8CC2bNqSaCDVrRPY9PqtPwMkpA7rtyv5ccvZxPPC3c0hLi+0cTpZ4A8Ng4CXn9UtAuIr484Gpqro3zuO6wvtR9cM7tqRJRux3DpVlUL5qQe5C+5/QlcyM+giUlpr6n9CNR249P+5j/l+CemT07tHB531a9bJfxuZNYr9zi5Z/u0o0T5OPvG5gUi8mQ10qlYXidptLPE445lCeHvkn/vOPixh372W8/MDlrh+jSUY9zul7FG1aNHJ9326LNzA0U9X1AM7vpmHSXwRM8Ft2n4gsFJHHRCSprbf/vHYgh3dswVl9jqBX93a0adE4bP/6QMX3u68byN+GeXoeZATo0layLlLNmxySsjtZ/+BYctdYIz2NJ++6iGfuuYTTeh1Wur5p4/h7U3TtkMWovw7iH1efGfS5hVCCtXdkNw/cGOitUYO6XH3BSRzZKZsjOrUMmi5UrU12s4yICvdtWjQufUBq0CndufycP0SwlUekbT+BxNselCiXDe6dlON4l3x6dW8fIqVHg/q1SUurTovM2MYkSi/npYFIhP0WisgnIrIowM/gaA4kIlnAEcB0r8V3AF2AY4FGwG0hth8uIrkikrt58+ZoDh1UmxaN+NcNg7ji3ONLL/hXnX8CN116mk+6Pw44pvR19erVytxVH9k5u/RuLlC3sxOOPjSqfD1++4VUq5acuuzqAY4z4ZGrOKx9Fsd0bcPfr+pfujwtrXqZwFG3ds2oHxTyJyJ0O7QFR3dtzZ3Dzyhd7v06lHDtPuGcfnxX7r5+IId3DB4YStT2q08ed+9lPHHnhYwN8ryFNxFh9I2DePKuoQwbEt1FMY64QK/usZdmI+2q/LfL+kb0xG+iHe/3XTvqsFb8669nc/tfBnDhGTlRVX+2yortzj4trTrXDz2ZDq0y+VuIrqqhBCu5g6fTSKKFDQyq2ldVDw/w8z6w0bngl1z4N4XY1QXAu6pa5LXv9eqxH3gBCFp+VdWxqpqjqjmZmYmtX/UvFVzQ/xif93dF2WAZrfT06gw57fd2+ERWIVx4Rk7pSVhyEaiRnsboEYO58+ozaBmkC563O4efweN3XOhKfnp0yebu6wYy8rqBEQecFk0blum5FIgbpZuWTRvSq3t7BE91S0l1ZLinVUtUq1aNrBjvRGN1eMcWMW97br/IHjpr1qTsZ9vziLYxHzdWV1/ge+G/bHBvGtavw7GHt+WCATlJey7m1F5deOiW8zjhmOhuCoNp1KAuGYfUoUOrTC48I8eVfYYSb33FZGAYMMb5/X6ItEPxlBBKiUiWqq4Xz5V4CLAozvy4on2rJqWvhbLDMtRIQlFx8Knd2VtQSPGBA2QcUpfXPvw27DaDTunO5JkLojpO44b1eOTvf2T95u0xD94lIrQK0mhdu1YNCvYVRrWvIztn+yxr36oJK9d6SonBejA9c8/FTJqWy8SpuaXLTj62M53aNGPMuGnUrV2TS84+jk9mL404L8HcesXp7CnYH1E3RfCcQ5cGqTY5pF5tdu4uiDtPoQTrX59ot101gKv++TL5O5PTpHjfiCER/08icWjrpnzrzNmS6k4Kz426FFVNeE+0EvG2MYwB+onIcqCf8x4RyRGRcSWJRKQt0Ar4wm/710TkR+BHoAkwOs78uKJF04b85fwTOaZrGx64+ZyU5KFGehrDhvTmyvNOoG6E3eGibdRq1LBu6Xa9urd3vWTS68h2/P2K0+Pez6WDepHdLIOG9evwzxDdgRvU870bbN7kEI7u2prn772MsfdcEtcDYJ3a+g6eFs0F6IX7Lw/a0Drqr4Po2/uwsM84xNLGUKdWDUZeN5Aa6WlB75TfevzqqPcbSK2agc/Rk+Podjri0sifZWiX3cT1aXsHnXIkR3RqSWZGfUb9NcnzfwQIAMkKChBniUFVtwKnBVieC1zl9X41UKYCV1XL7XCmA07sxoATu7m2v26HtmDxinUxbdvn2E68PHkO+/YXhU8coRaZDTgzwoHsYlGnVg1uvbI/m7ftintfdWvX5PE7LuDAgYMxBa94AsKxh7ele5fsoCUib+1bZbJqbdn2r1DHb9U8g2sv6sPSletL707dct3Qk+nulL7uvm4gr33wHRu37iRvY35pmngvNgIc060NrZpnsG3HnjLrz+9/DFt37GHf/iK++3F1VPs+KacTXdpnce2/XvNZ3rB+HUZceir/evrDOHIeXlpade65/uyk3qmXFxWnE3cFd+Mlp/Lie7Np0rAuh3dqySPjP6Zxw7rcefWZ3HjfGyG3rVUznYduOY8Vazbx3qfz+XX9trjy0uvIdtxyxekpOdljfaJVRMIGhcZxdDcO5va/DIg47d+vOJ1P5vxE++wmPPT89PAbJFirrN+DWZsWjbnz6jP4et4KHnv5k7j2e9yR7fhh6VqG//FEcg5vU1q916hBXS45+zi+mreitB68Vs10RjidOc4b8UzUx2raqD7padUpKj5QumzcvZcm9dytakEBLDAkTZOMetzy59/7648fPYxaNdMi7p7ZsmlDWjZtyNSvgjfD1KyRzu1/GcCY56b5LP/f3Rf73HXVrVMzZSd7Ip9oPaZra7p3zmbJyvUBBwMMJ96PJLNRfYaeeSwA3Ttns2BZXsSDtGW6NIjaqL8OYsJHczmmW+uEPaD29yv7U1x8IGCgPqfvUZwTwSipjRtG1lgfSCov1GeeeDjLftkAJPZcTjULDCni/Rh9drMMn+J9NM7vfwxvTZ9Hs8aHcNyRbalWrRoP/d95/P3fb5emqenXcNY+O7G9ulJFRBh53UAKi4pT3lh41zVnsnZDPq0j7PLYJKMeFw88jq/mLWfoWT15cNy08BsF0O3QFoweEVVP8qh0cIZ1SPbDdi+/PxvwjCRb4oIBOUya5ulsEKxbrdvnwfFHd2DTtl3s2FXA+f2TP5ZUslhgiIHbdyxZmQ1KA0O0w0NcdEYOf+jRnqzMBqWlj0DDJdw3YgiPv/wprbIy6PeHw8qsr0xCXQxyurUhd/EaIPrnS6JRrVq1qAdOO7ffUUG7h8bzgJuPclIrEs136MwTD2d/YREHDipDTvu9EX/Iad2pW7sGh9SrRY8uv/dkK+mdd9RhrVx/sl1EIu7CG4+bLjuNR1+cAUTXCO8WCwzlwF/+eAJLV61nf2ExI68bGNW2IhLRBahL++b87+4/Vcn6Um/XDu3D9K+XcGjrTJrFMZCZSZ709Oo+JYUSNWukMzDAsCLDhvTmrD5HxFVdlWq9u7fjb8P6cvDgQY4/KnE3MMFYYEiAenVqsnvv/ojTN25Yj+dGXUph0YGwI41ePPA47nnqA8D3iexIpCIoeI9HFenAZInUsH6doA8IpXLk1GSpKjcG8Yx7Vh5Uq1YtoSXacCwwJMB5px/NS+/NjmqbGulpEdWHHt6xBTdf3o/tO/fSt3eXWLOYEL17dGD2/JUAnNzT0zCXllad+0YMYfb8VZzaq3OozU0Ih7ZO/DAIyVQVgnBFZoEhAWol8M5YRDj+qA7hE6bAX84/obS3ytAzfx/dpEv75q4/fFSVHFKvdrmZ4jQetWqmlz6Lk+xhQUx0LDDEoIqUxqPWoH7tqPr9m8jEO0hhtMKNMByrkdeexd1PfkB6WnWujXPgQ5NYFhgSwHvQskgGdzPlw8k9O/mMSZWsYaHLk0duPZ922U18lvXo0or5P60F4MRjYp/VrXO75oy79zLS06qVi/YmE5wFhgRo0bQhN15yKj8u/81nlFRTvjVqUJfRNw5mxa+bOblnp7iG0qioAnXvvG5oH8a/PYsG9etwRpzDxITrXGHKBwsMCdLn2E7l5slIxaU+8FXAYR2yOKxD+ZzYJlUaN6zHrVf2D5/QVBrxjq5qyqkjO3ke+Gmd1ajMqKOm/Dvfaw6QP/aPrltyPFL9xLgpH+wsqKRuuaIf3y/+lSM7Z1eZvuuVyXn9jqJZo/pkZTZI+LzU940YwozZSzn52E5RP3lvKicLDDGoCBfaurVrcmKEA7iZ8qdGehqn9nL/OZVAp651Jzb+7PbAGGOMj7gCg4j8UUQWi8hBEQk6EamIDBCRZSKyQkRu91reTkS+FZHlIjJRRCKbqswYY0zCxFtiWAScC3wZLIGIVAeeAs4AugJDRaSrs/pB4DFV7QjkA1fGmR9jjDFxiiswqOpSVV0WJllPYIWqrlLVQuANYLB4KupPBd5y0r0EDIknP8lSq6Y9nGMqpuoRTgxlqrZknCUtgbVe7/OcZY2B7apa7Le83Gud1ai0O+h5/SrvZB2m8jmma+vSEW8r+7wcJnZheyWJyCdAoC4L/1DV9yM4RqAuPBpiebB8DAeGA7RundyxYwIZed1ZbNuxh8YNK/bwvqZqSUurzsO3ns/yNZs4qkurVGfHlFNhA4Oq9o3zGHmA9xmYDawDtgANRSTNKTWULA+Wj7HAWICcnJyUP8orIhYUTIWUcUgdeh7RNtXZMOVYMqqS5gIdnR5INYCLgMnqmatwJnC+k24YEEkJxBhjTALF2131HBHJA3oDH4nIdGd5CxGZAuCUBm4ApgNLgUmqutjZxW3AzSKyAk+bw/Px5McYY0z8xLVJxpMoJydHc3NzU50NY4ypUERknqoGfeashPVdM8YY48MCgzHGGB8WGIwxxviwwGCMMcZHhWx8FpHNwJoYN2+C5xmK8sbyFR3LV3QsX9GprPlqo6qZ4RJVyMAQDxHJjaRVPtksX9GxfEXH8hWdqp4vq0oyxhjjwwKDMcYYH1UxMIxNdQaCsHxFx/IVHctXdKp0vqpcG4MxxpjQqmKJwRhjTAiVNjAEm2faa31NZ57pFc68022TkKdWIjJTRJY6c2WPCJDmZBHZISLznZ+Ric6Xc9zVIvKjc8wyA1GJx3+cz2uhiCR8hiIR6ez1OcwXkZ0icpNfmqR8XiIyXkQ2icgir2WNRGSGM2f5DBHJCLLtMCfNchEZloR8PSwiPzn/p3dFpGGQbUP+zxOQr3tE5Dev/9WZQbYN+d1NQL4meuVptYjMD7JtIj+vgNeGlJ1jqlrpfoDqwEqgPVADWAB09UtzHfCM8/oiYGIS8pUFHO28rg/8HCBfJwMfpuAzWw00CbH+TGAqngmWegHfpuB/ugFPP+ykf17AScDRwCKvZQ8BtzuvbwceDLBdI2CV8zvDeZ2R4HydDqQ5rx8MlK9I/ucJyNc9wC0R/J9Dfnfdzpff+n8DI1PweQW8NqTqHKusJYaA80z7pRmMZ55p8Mw7fZqIBJpVzjWqul5Vv3de78IzDHmFmM4Uz+f1snrMwTPJUlYSj38asFJVY32wMS6q+iWwzW+x9zkUbM7y/sAMVd2mqvnADGBAIvOlqh/r71PmzsEzCVZSBfm8IhHJdzch+XK+/xcAE9w6XqRCXBtSco5V1sAQbJ7pgGmcL9EOPHNCJIVTdXUU8G2A1b1FZIGITBWRbknKkgIfi8g88Uyj6i+SzzSRLiL4FzYVnxdAM1VdD54vNtA0QJpUf25X4CnpBRLuf54INzhVXOODVIuk8vM6EdioqsuDrE/K5+V3bUjJOVZZA0Mk80lHNee0m0SkHvA2cJOq7vRb/T2e6pLuwH+B95KRJ+B4VT0aOAO4XkRO8lufys+rBjAIeDPA6lR9XpFK5ef2D6AYeC1IknD/c7f9D+gA9ADW46m28ZeyzwsYSujSQsI/rzDXhqCbBVgW12dWWQNDsHmmA6YRkTSgAbEVfaMiIul4/vGvqeo7/utVdaeq7nZeTwHSRaRJovOlquuc35uAd/EU6b1F8pkmyhnA96q60X9Fqj4vx8aS6jTn96YAaVLyuTkNkAOBi9WpiPYXwf/cVaq6UVUPqOpB4Lkgx0vV55UGnAtMDJYm0Z9XkGtDSs6xyhoYAs4z7ZdmMp55psEz7/Rnwb5AbnHqMJ8Hlqrqo0HSNC9p6xCRnnj+R1sTnK+6IlK/5DWexstFfskmA5eJRy9gR0kRNwmC3sml4vPy4n0OBZuzfDpwuohkOFUnpzvLEkZEBuCZNneQqu4NkiaS/7nb+fJukzonyPEi+e4mQl/gJ1XNC7Qy0Z9XiGtDas6xRLSwl4cfPL1ofsbTw+EfzrJReL4sALXwVE2sAL4D2ichTyfgKeItBOY7P2cC1wDXOGluABbj6Y0xB/hDEvLV3jneAufYJZ+Xd74EeMr5PH8EcpL0f6yD50LfwGtZ0j8vPIFpPVCE5w7tSjxtUp8Cy53fjZy0OcA4r22vcM6zFcCfk5CvFXjqnEvOsZLedy2AKaH+5wnO1yvOubMQzwUvyz9fzvsy391E5stZ/mLJOeWVNpmfV7BrQ0rOMXvy2RhjjI/KWpVkjDEmRhYYjDHG+LDAYIwxxocFBmOMMT4sMBhjjPFhgcEYY4wPCwymShORxl5DLm/wGxb6mwQd8ygRGRdifaaITEvEsY2JRFqqM2BMKqnqVjxj9yAi9wC7VfWRBB/2TmB0iDxtFpH1InK8qs5KcF6MKcNKDMYEISK7nd8ni8gXIjJJRH4WkTEicrGIfOdM3NLBSZcpIm+LyFzn5/gA+6wPHKmqC5z3fbxKKD+UDLuAZzDAi5P0pxrjwwKDMZHpDowAjgAuBTqpak9gHPBXJ80TwGOqeixwnrPOXw6+Y+zcAlyvqj3wDPtc4CzPdd4bk3RWlWRMZOaqM2igiKwEPnaW/wic4rzuC3T1mu/pEBGpr56JV0pkAZu93s8CHhWR14B39PdB3DbhGavHmKSzwGBMZPZ7vT7o9f4gv3+PqgG9VbWA4ArwDOAIgKqOEZGP8AyYNkdE+qrqT06aUPsxJmGsKskY93yMZ7RXAESkR4A0S4FDvdJ0UNUfVfVBPNVHXZxVnUjwMNjGBGOBwRj33AjkOFNXLsEzPLgPpzTQwKuR+SYRWSQiC/CUEEqm4TwF+CgZmTbGnw27bUySicjfgF2qGupZhi+BweqZ3N2YpLISgzHJ9z982yx8iEgm8KgFBZMqVmIwxhjjw0oMxhhjfFhgMMYY48MCgzHGGB8WGIwxxviwwGCMMcbH/wPTJKDZXTpMeQ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6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Document 17"/>
          <p:cNvSpPr/>
          <p:nvPr/>
        </p:nvSpPr>
        <p:spPr>
          <a:xfrm>
            <a:off x="5973" y="-18098"/>
            <a:ext cx="9157447" cy="854810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Document 19"/>
          <p:cNvSpPr/>
          <p:nvPr/>
        </p:nvSpPr>
        <p:spPr>
          <a:xfrm>
            <a:off x="-3273" y="-18098"/>
            <a:ext cx="9144000" cy="566778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17"/>
          <p:cNvSpPr/>
          <p:nvPr/>
        </p:nvSpPr>
        <p:spPr>
          <a:xfrm flipH="1" flipV="1">
            <a:off x="0" y="5945835"/>
            <a:ext cx="9148476" cy="899587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owchart: Document 19"/>
          <p:cNvSpPr/>
          <p:nvPr/>
        </p:nvSpPr>
        <p:spPr>
          <a:xfrm flipH="1" flipV="1">
            <a:off x="-20365" y="6093296"/>
            <a:ext cx="9168839" cy="648072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0" name="Picture 4" descr="lin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0366" y="6313884"/>
            <a:ext cx="916884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588224" y="6396335"/>
            <a:ext cx="2592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ทันโลก บริการดี มีคุณธรรม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36512" y="6423719"/>
            <a:ext cx="3096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ฝ่ายปฏิบัติการและบำรุงรักษา</a:t>
            </a:r>
          </a:p>
        </p:txBody>
      </p:sp>
      <p:sp>
        <p:nvSpPr>
          <p:cNvPr id="16" name="Rounded Rectangle 7"/>
          <p:cNvSpPr/>
          <p:nvPr/>
        </p:nvSpPr>
        <p:spPr>
          <a:xfrm>
            <a:off x="981114" y="95436"/>
            <a:ext cx="7623333" cy="71222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B w="38100" h="38100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b="1" dirty="0" smtClean="0">
                <a:effectLst>
                  <a:reflection endPos="0" dir="5400000" sy="-100000" algn="bl" rotWithShape="0"/>
                </a:effectLst>
                <a:latin typeface="TH SarabunPSK" pitchFamily="34" charset="-34"/>
                <a:ea typeface="Tahoma" pitchFamily="34" charset="0"/>
                <a:cs typeface="TH SarabunPSK" pitchFamily="34" charset="-34"/>
              </a:rPr>
              <a:t>     Part list</a:t>
            </a:r>
            <a:endParaRPr lang="th-TH" sz="3600" b="1" dirty="0">
              <a:effectLst>
                <a:reflection endPos="0" dir="5400000" sy="-100000" algn="bl" rotWithShape="0"/>
              </a:effectLst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85" y="95437"/>
            <a:ext cx="746963" cy="72008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>
            <a:innerShdw blurRad="114300">
              <a:srgbClr val="FFFF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AutoShape 12" descr="Image result for raspberry p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data:image/png;base64,iVBORw0KGgoAAAANSUhEUgAAAYYAAAEKCAYAAAAW8vJGAAAABHNCSVQICAgIfAhkiAAAAAlwSFlzAAALEgAACxIB0t1+/AAAADl0RVh0U29mdHdhcmUAbWF0cGxvdGxpYiB2ZXJzaW9uIDIuMS4xLCBodHRwOi8vbWF0cGxvdGxpYi5vcmcvAOZPmwAAIABJREFUeJzt3Xd8FGX+wPHPFxI6QoAAgdClCCqoEeEsWEBQEbCcylnw1MN64vnTs5yHHqJiOcudeoqIXQQ7KkVUbAhKUECKSBEk0iH0QBL4/v7YSdzdbN/Z3ZTv+/XKK7szz8w82czOd54yzyOqijHGGFOiWqozYIwxpnyxwGCMMcaHBQZjjDE+LDAYY4zxYYHBGGOMDwsMxhhjfFhgMMYY48MCgzHGGB8WGIwxxvhIS3UGYtGkSRNt27ZtqrNhjDEVyrx587aoama4dBUyMLRt25bc3NxUZ8MYYyoUEVkTSTqrSjLGGOPDAoMxxhgfFhiMMcb4qJBtDMYYU9UVFRWRl5fHvn37yqyrVasW2dnZpKenx7RvCwzGGFMB5eXlUb9+fdq2bYuIlC5XVbZu3UpeXh7t2rWLad+uVCWJyHgR2SQii4KsFxH5j4isEJGFInK017phIrLc+RnmRn6MMaay27dvH40bN/YJCgAiQuPGjQOWJCLlVhvDi8CAEOvPADo6P8OB/wGISCPgbuA4oCdwt4hkuJQnU07s21/Epm27Up0NYyod/6AQbnmkXAkMqvolsC1EksHAy+oxB2goIllAf2CGqm5T1XxgBqEDjKlgdu/dz9X3vMp1/3qNr79fkersGGMikKxeSS2BtV7v85xlwZaXISLDRSRXRHI3b96csIwad02cOpfde/ejwGMvfZLq7BhjIpCswBCoXKMhlpddqDpWVXNUNSczM+wT3aacyN9ZkOosGFNpqQa8XAZdHqlkBYY8oJXX+2xgXYjlxhhjQqhVqxZbt24tEwRKeiXVqlUr5n0nq7vqZOAGEXkDT0PzDlVdLyLTgfu9GpxPB+5IUp6MMabCys7OJi8vj0BV6yXPMcTKlcAgIhOAk4EmIpKHp6dROoCqPgNMAc4EVgB7gT8767aJyL3AXGdXo1Q1VCO2McYYID09PebnFMJxJTCo6tAw6xW4Psi68cB4N/JhjDEmfjZWkjHGGB8WGKqA/YVFqc6CMaYCscBQiakq9/7vIy6740U+nbM01dkxxlQQFhgqsYU//8b8n9ZSXHyApyd8kfTjv/TebGbPX5n04xpj4mOBoRLbvnNvyo69Zt02Js9ckLLjG2NiZ4HBJMTGrTtTnQUThQ1bdvL6h9/x06oNIdPNWbCKN6fPY9ee2EfuNOWfzcdgjOGBsVPJ25jP2zO+57WHrqRWzbITvKxZt5WHx38MwLpN2xlx6WnJzqZJEisxGGPI25hf+nrNuq0B00z/eknp6y9zlyc8TyZ1LDAYUwmpKm99/D3j3vqanbttIEMTHatKMqYS+mreciZ89B3gmRPjpssir/b56MtFLFm5nrP6HEGNdLtEVEVWYjCmEprmVe3z1bzoqn1mfb+CVz/4lg8+X+h2tkwFYYEhCX7btJ2iogOpzoYxUXn9w+9c3Z+qsmLNJoqL7bsQreLiA3z9/QoWLstLyvGsnJhgb06fxxtT5tIiswFP3Hkh1apZLDZV05Ovf87n3y2jc7vm3H/TEFf2OWlaLh/PWsIFA3I4/fiuruyzPPrs22U8O+lLAB68+VwObdM0ocezq1SCvTHFM6L4us07+Hbh6tRmpgpauyGfu5+czNhJX8U9q5WJz+ffLQNg2S8b2LRtV9z721Own4lTc8nfubf0ollZef99z775VcKPZyWGJNq33wazS7b7n53Cpm27WLR8HV3aN+OknE6pzpIBV6qTCvbZ9ylRXCkxiMgAEVkmIitE5PYA6x8TkfnOz88ist1r3QGvdZPdyI8xJbzvTBcs+y2FOTGm4oi7xCAi1YGngH545nCeKyKTVbW0W4Sq/s0r/V+Bo7x2UaCqPeLNR0WwYetOfl69kY5tmiIiFBYV8/5nCxARBp/SnfT06qnOoqnEDh48yNoN+bTOaoSIpDo7phxzo8TQE1ihqqtUtRB4AxgcIv1QYIILx61w3po+jzsee7f0qdEPPl/IG1PmMuGj75j29eIU585Udg88N42bH3yTx1/5NNVZMXFIRkh3IzC0BNZ6vc9zlpUhIm2AdsBnXotriUiuiMwREXe6KpRz/3n1MyZMmevTHfCVD+akMEemsttbUMj3S34F4Ot5K2LaR1UrZGzJ382Y56bxzMQvqlwXWzcCQ6DTJVj3j4uAt1TV+1Nurao5wJ+Ax0WkQ8CDiAx3Akju5s2b48txOfDW9HlJP+ab0+clvGfOvv1FrjeyHzhwkNnzV7FoeeLbCAqLitlTsD/hx0m2AwcPxr2P8jZi7o8/J/Z8+O9rnzF30WpmfLOUqV9VrRK9G4EhD2jl9T4bWBck7UX4VSOp6jrn9yrgc3zbH7zTjVXVHFXNyczMjDfPVdIbU+YyZ8EvCdv/2g35XDXyFa4a+QprN2xzbb+fz13GIy98zN1PfsDKXxN3U7Alfzd/GfkKV/3zFX5evRGAXXv2WTdXxw9L14ZPlERPvj4zoftftPz3y9isH2IrZUVLVdmwZWfKzzk3AsNcoKOItBORGngu/mV6F4lIZyADmO21LENEajqvmwDHA0v8t60o9hYUcvuj73D+iGcSfjcTq0de+Jj3P4t9Ap2Z3y7jpgcmMvWrRWXWPfriDAr2FVKwr9DVp2a9Z597asLnMe8nXFXI2ElfsXvvfgqLirnnqQ/5YOZC/nzni9zz1Ac+X9T8nXv5dM5Stu3YE3NeQnHjohDub523eA1jnptG7uI1MR/DrZLh9l2J/Twrkv++NpPr732df7/4SUrzEXdgUNVi4AZgOrAUmKSqi0VklIgM8ko6FHhDfc/6w4BcEVkAzATGePdmqmjGvzuL5Ws2ocA9T32Q0GN5fym379rLvMVrIq4Hffn92fy2aXv4hAE8+fpM1m7IZ9xbX5cZ5uPX9e6VElLht02/Dz29v7CIF9/7BsVz57jUawKbB8ZO5ekJXzDmuWk+26sqazfkc+BAbNU2qspjL3/C8LtfjeuCHcjGLb7VQPePncrcRat5YOzUkIGosKg46Lrps9z5qj70/Mc8PeEL7ns2dF6qgi/m/gzA7PkrU9qu4coDbqo6BZjit2yk3/t7Amz3DXCEG3mIx+IV6/js22WcelxnunbIYt/+ImrXqsGMb5awZOV6zjv9aLKbZQTc9vslvzJ20lcc0aklM79d5rMu3GxY0Zry5Y98u/CX0iLu4R1bcMdfzuDKu14GiGqogbwN+bRs2jCu/BQWF5fbLrbrN+/goy9+jGqbPQWFQdft3vt7u8PKtZtLf6tqadfP59+exdSvFsU85MMPS9eWNgw/MHYqbz9xTUTbbduxh982bufwji1K8+J/7j3ywoyg24e6GI/872TG3HxuwHXeQWPZLxt4/aPv6N65FX17d2Hhst/o3iWb+nVrhc3/sl88eV392xb2FxYHnCQoEtO/Xkz/E7rFtK3xZU8+4zn5wfPIftcOWSxbvZHTenXhY+eOaOnKDTxzz8UBt73vWU88/Ozbn8qs+8cT77mWx59Xb+T5t2f5LFu0fB0X//350vclXzC3HDx4kGrVqjHz22X8tjGfs0/p7rN+0tR5dGzblBOOPtTV44YS6R3lA2OnRlUqUtWYpqv0fh6gpHpt2S8bWLshn1bNy95M7NxdwJ6CQrIyG5RZty6GUlzBvkJuvH8iBfsKuWBADheekRMw3eb82IagWL5mE1vyd9Mko17QNPv2F3Hn455zfdHydUyclktx8QEOa5/F6BGheq6XFU/Pp7FvfmWBwSUWGPwsWbkeoDQoQOxfKjflLnK3aiHUA06qyr9f/IQFP63llOM6l955r/erjvjwi4XwBTRvfEjCB/WK1NoN+Tw94fOAQUH8OtAVFR0oLfGEa9QuKj7A/J/W0jHCvzNQNcCW/N1cP3oCxcUHuO2qAfQ8om3pusKi4pgC07SvF1Owz1PSmTQtN2hgiMfBIMG45Bx6cNx0n+Ulf/vSVevD7jtQO0XJ+fdL3mauG3oy3Q5tEW2WK7VkPJxogSFGM75ZwrzFv7q+3wMHDvLDT2tp2bRhwLtKt4x/e5bPhcnbouXrmD1/JYBPdcycBasCpp/y1SJubHNqRMd9+f3ZHDyo9Orens7tmoU8yX9atYGno2xsvu+ZKREF8tc//I73PpvPmScezuXn/CHoxa/EU69/zv7Coriq38a99XXpRfPBcdNKq4p27i5gxAOTYppprSgJ9dDhSmkLf45+KOiSPT75+udl1n2Zu7z0/Bv538m8/vCVvPTeHIqKD3D5Ob2pW7tmyH3v2rOP9z+dT6d2zTn28DaICKrK90t+JX/nXtpnN6FddpNy//T36GenUFx8kBGXRvbdcpMFhhhs2raLZyYmZjTHt2d8z8SpuaSlVWfcqEsjqqP1tmNXAQ3q1w6bbnP+rtKqIn+btiWuv3pJj6gPPl/IyOsG0r1zdtC0wariDhw4yC95W2jfqklp/guLirn+3gkR92x5e8b3pfm4eOBxYdPvL/Tc2UZaPRXoTnj7rr0B074y+dsqO/1mSQDwtmrtFp/378z4gemzPM8RpKVV4+oLTgq5zxtGTyhtEyopmS37ZSP3j51amiZUtZublq/ZyM+rN9Hn2E7Uq1M2oJV0T23e5JAygaqkZ2Oiu+UGYsNux2D1b4EnS3fDxKm5gKc4/t6n86Pefu2Gbezeu58X3vmGN1PwEF00Rj39IS+8803UPVHGjJvGbY++w0PPf1y67MPPf4y5u+NBjf/hL393/ef9iNJt27EnYPtUrFTV9Ql2gvWyiueGe826yL9DH335e9foj8P0hFq/eYdPR4EHx3l6jj3jNyz3pGm5ER+/RP7OvazdkB8+oWPXnn3c/ui7jH9nFs+//XXANM9O+pIbRk/ggbHTAq4H3+cpksVKDOVEoC9fcXFsF6xXP5jDjG+WxpulpPjwi4Vs3LqTvn84jGO6tg5bvC8uPlA6tMPcRatLl7324bcx5yGVPSQfe8nd/urzlvxaWhpyyxe5yxl65rFlj7X4V/r2OizktktWrqdrh6wyy/OiuMBGw78LcTTWbdrOv1/8hG079nDHXwb4rNuSv5ur73mVAwcO0iSjHkcd1opLzu4VsBRQXHyAxSvXs+LXTaXLvsxdzohLy867XfI9nbdkTcSlxmTUgFmJoRzxPzEUZX9hEaOf+SiqL3sqgsLs+YHbHyJR0p/e+1mBYPvzv4arKrc88nZExwn2hXrurcB3c9EI1NjsvyxQACrp7BCKqvLpnKW8/uF3PnfDULYhcn4MTyeHC4y7dgduFF/2ywZufeStkNv+8z/vx90fv6RxPRJ5G6MLOB/MXMjDz0/n1/Xb+PeLn7D6ty3s3F3AHY+965Muf+fe0pu3Lfm7mfHNUl6ZHHh8s/++PpNRT39YpuQWrrRTHOPzL4lgJYYIbdq2i6aN6if0GDc/+KbP++27CvjPqzOjGorA/8IRysSpuSxZuZ7uXVpx5omHU6d2jYi39ffICx+HTxTG2De/YuS1Z7Frz/6g+/Ovdlr482+sjfDBumClkc+/W8aPMTSgevsi9+cyyy6740XOOLEb3Q5tQY8uwdtSwlmwLK/06e9P5ixl/OhhFBYVu9bwvCDMPMLTZy2mTYtGAddt3R6++m7H7gIaNwze3dVbIhqEC/YVBjxHVv66mRff+waAZas3kr8zcBtQMJ/MXsq1F/UpszzYIIXPTvqywkw/aoEhQvc8+QFP/XNoQnsy+J+Ys76PfnyWh8dHfoF+62NPKWTJyvVM+Oi7sI3BibYlfzfX/Ou1qJ4c3hviobRoRHKBC8V72I4S+wuLeO/T+bz36XyuOPf4MkFtzbrIAtq9//uo9PWOXQVsyd/NzQ++SWFRMUd08h3IePGK6OujI+kmOzaO6SRvemASe/3u+tf8tpV/PfVhTPvbsauA3MWrI05/yW3jAy737k0VbVCo7KwqKUIbt+5kw5byNbqk20Y9/WFMg9R9FeMwzv4K9hWGDQoHD8beILB1+24gsuobt41/Z1aZZaOeju3COHbSV+wp2E+RV3tLifI4LIl/UACYs/CXoN1cNejgzB53PfFewEBc0ZWn7rMWGGJQjv5/rns+wAUsnIMuDOmcDD8sXcvSlev5Z4Q9htxWMpRGiWDdV0tMnrmAzdvKPpOxbnNs41wFs31X+ekqO/+n8FV66zbvcOVYgQaCTDTvUmM0bSfJVuUDQyxPm5rUKSyKr1599LNTwieKUqLmb3jpvdnc/ui7ZZa7fV/y8vuzwydKkpLupckQb/VhLLbvKigNDpOmld/u5FW+jeGT2RWjW2eyLPtlAycf2ynV2QjK/y472kZvtycRmv714rjq38MJVKrYu8/dv8Ekz+Mvf8JvG7dzzUV9mDzTd/j78lQTUeVLDNH4YemvVWJY4GcnJeap7sookUEhmHBVUBVdRfyOHThwkPk/rWVHmGq5RcvXkb9zLw94PYUdLRsrKQn2FQYfb97f82/P4oV3Z3PNhScmMEfGmIpm/DuzmPZ15Zn+s8oFht82bWfP3v10bNOUWT+sjHru5YMHD1bKHhHGmOjt3rufLfm7khoUKkyJQUQGAE8A1YFxqjrGb/3lwMNAyXyXT6rqOGfdMOAuZ/loVX3JjTwFkrcxnxH3TwTgyE7ZMY0KaYxJrF17EtOYnwgPj5/Oepd6SRVE2HaUjBF14w4MIlIdeAroB+QBc0VkcoApOieq6g1+2zYC7gZy8Ix2MM/ZNiEDqfzvjd/v9C0oGFM+RTNQXaq5OcDdDaMnRJTut43udlcOxI3G557AClVdpaqFwBtApNM29QdmqOo2JxjMAAaE2SZmbj0la4xJnJIhzk1gyfh83AgMLQHvwXzynGX+zhORhSLyloi0inJbY0wV4VbVjImdG4EhUEuIf3+zD4C2qnok8AlQ0o4QybaehCLDRSRXRHI3b45+2AZjjDGRcSMw5AGtvN5nAz4Vb6q6VVVLWpSeA46JdFuvfYxV1RxVzcnMzIwpoxWvd7QxxiSfG4FhLtBRRNqJSA3gImCydwIR8Z6pYxBQ8rjxdOB0EckQkQzgdGdZYlTAB2eMMSbZ4u6VpKrFInIDngt6dWC8qi4WkVFArqpOBm4UkUFAMbANuNzZdpuI3IsnuACMUtXyNzykMcZUIa48x6CqU4ApfstGer2+A7gjyLbjgcADprvMCgzGGBOejZVkjDHGR5UKDBVxcC5jjEm2KhUYytNk28YYU15VqcCwcWvlnprTGGPcUKUCgzHGmPAsMBhjjPFhgcEYY4wPCwzGGGN8WGAwxhjjwwKDMcYYHxYYjDHG+LDAYIwxxocFBmOMMT4sMBhjjPFhgcEYY4wPCwzGGGN8uBIYRGSAiCwTkRUicnuA9TeLyBIRWSgin4pIG691B0RkvvMz2X9bY4wxyRX3DG4iUh14CugH5AFzRWSyqi7xSvYDkKOqe0XkWuAh4EJnXYGq9og3H8YYY9zhRomhJ7BCVVepaiHwBjDYO4GqzlTVvc7bOUC2C8c1xhiTAG4EhpbAWq/3ec6yYK4Epnq9ryUiuSIyR0SGuJAfY4wxcYi7KgmQAMsCzqEpIpcAOUAfr8WtVXWdiLQHPhORH1V1ZYBthwPDAVq3bh1/ro0xxgTkRokhD2jl9T4bWOefSET6Av8ABqnq/pLlqrrO+b0K+Bw4KtBBVHWsquaoak5mZqYL2TbGGBOIG4FhLtBRRNqJSA3gIsCnd5GIHAU8iycobPJaniEiNZ3XTYDjAe9Ga2OMMUkWd1WSqhaLyA3AdKA6MF5VF4vIKCBXVScDDwP1gDdFBOBXVR0EHAY8KyIH8QSpMX69mYwxxiSZG20MqOoUYIrfspFer/sG2e4b4Ag38mCMMcYd9uSzMcYYHxYYjDHG+LDAYIwxxocFBmOMMT4sMBhjjPFhgcEYY4wPCwzGGGN8WGAwxhjjwwKDMcYYHxYYjDHG+LDAYIwxxocFBmOMMT4sMBhjjPFhgcEYY4wPCwzGGGN8WGAwxhjjw5XAICIDRGSZiKwQkdsDrK8pIhOd9d+KSFuvdXc4y5eJSH838mOMMSZ2cQcGEakOPAWcAXQFhopIV79kVwL5qnoo8BjwoLNtVzxzRHcDBgBPO/tznaomYrfGGFPpuFFi6AmsUNVVqloIvAEM9kszGHjJef0WcJp4Jn8eDLyhqvtV9RdghbM/103/2qaSNsaYSLgRGFoCa73e5znLAqZR1WJgB9A4wm0BEJHhIpIrIrmbN2+OKoOqynNvfRXVNsYYU1W5ERgkwDL/eptgaSLZ1rNQdayq5qhqTmZmZnQZFOGGP50S1TbGGFNVuREY8oBWXu+zgXXB0ohIGtAA2Bbhtq7oeWTbROzWGGMqHTcCw1ygo4i0E5EaeBqTJ/ulmQwMc16fD3ymntbgycBFTq+ldkBH4DsX8lSGBCycGGOM8ZcW7w5UtVhEbgCmA9WB8aq6WERGAbmqOhl4HnhFRFbgKSlc5Gy7WEQmAUuAYuB6VT0Qb56MMcbELu7AAKCqU4ApfstGer3eB/wxyLb3Afe5kY9QxAoMxhgTkSrz5LNYZDDGmIhUmcBgjDEmMhYYjDHG+KgygcFqkowxJjJVJjAYY4yJTJUJDNb4bIwxkakygcEYY0xkqkxgsCefjTEmMlUmMBhjjIlMlQkM1sRgjDGRqTKBwRhjTGQsMBhjjPFRZQKDdVc1xpjIVKHAkOocGGNMxVBlAoMxxpjIVJnAYFVJxhgTmbgCg4g0EpEZIrLc+Z0RIE0PEZktIotFZKGIXOi17kUR+UVE5js/PeLJjzHGmPjFW2K4HfhUVTsCnzrv/e0FLlPVbsAA4HERaei1/lZV7eH8zI8zP8YYY+IUb2AYDLzkvH4JGOKfQFV/VtXlzut1wCYgM87jRs2qkowxJjLxBoZmqroewPndNFRiEekJ1ABWei2+z6liekxEaobYdriI5IpI7ubNm+PMtjHGmGDCBgYR+UREFgX4GRzNgUQkC3gF+LOqHnQW3wF0AY4FGgG3BdteVceqao6q5mRmJr3AYYwxVUZauASq2jfYOhHZKCJZqrreufBvCpLuEOAj4C5VneO17/XOy/0i8gJwS1S5N8YY47p4q5ImA8Oc18OA9/0TiEgN4F3gZVV9029dlvNb8LRPLIozP8YYY+IUb2AYA/QTkeVAP+c9IpIjIuOcNBcAJwGXB+iW+pqI/Aj8CDQBRseZH2OMMXEKW5UUiqpuBU4LsDwXuMp5/SrwapDtT43n+MYYY9xXZZ58NsYYExkLDMYYY3xYYDDGGOPDAoMxxhgfFhiMMcb4sMBgjDHGhwUGY4wxPiwwGGOM8WGBwRhjjA8LDMYYY3xYYDDGGOPDAoMxxhgfFhiMMcb4sMBgjDHGhwUGY4wxPuIKDCLSSERmiMhy53dGkHQHvCbpmey1vJ2IfOtsP9GZ7c0YY0wKxVtiuB34VFU7Ap867wMpUNUezs8gr+UPAo852+cDV8aZH2OMMXGKNzAMBl5yXr+EZ97miDjzPJ8KvBXL9rH48zl/SOTujTGmUog3MDRT1fUAzu+mQdLVEpFcEZkjIiUX/8bAdlUtdt7nAS3jzE9IA08+MpG7N8aYSiHsnM8i8gnQPMCqf0RxnNaquk5E2gOficiPwM4A6TREPoYDwwFat24dxaGNMcZEI2xgUNW+wdaJyEYRyVLV9SKSBWwKso91zu9VIvI5cBTwNtBQRNKcUkM2sC5EPsYCYwFycnKCBhBjjDHxibcqaTIwzHk9DHjfP4GIZIhITed1E+B4YImqKjATOD/U9sYYY5Ir3sAwBugnIsuBfs57RCRHRMY5aQ4DckVkAZ5AMEZVlzjrbgNuFpEVeNocno8zP8YYY+IUtiopFFXdCpwWYHkucJXz+hvgiCDbrwJ6xpMHY4wx7rInn40xxviocoHhmK5tUp0FY4wp16pcYDitd5dUZ8EYY8q1KhcY0qpXuT/ZGGOiUuWukl3aB3pWzxhjTIkqFxjq1q7JfSOG0OvIdqnOijHGlEtxdVetqLq0b07tWunMWfhLqrNijDFRaVC/dsKPUeVKDKZyuOf6s1OdBWMiknFIHVf317xJA1f3F0iVDQy1a9mcQNE420amNcY1DevXoXO78tveWWUDQ9NG9VOdhQrFenMZ455Tenbi0NaZAdfldEv9s1b2bfdy4yWnpjoLJkIiqc6BccM1F56U6ixELKdbm7B3+Y/edgEP3nxu2H316dkZwfck7nlEW7p3zubqcvCZWGBwNG5Yl/p1a6U6G1XGGSceHlG6atUCn6KHtc/ivhEJnfDPJEGPLq183g/sk5wqy5o10jm6a3TzukRywW6SUZfs5hk+yyTAXUy1akLvHu1L33ds05TbrhrAyOsG0qhB3ZDHSMZNkQUGx3HWfTWoM0+K7CIeqf/7cz8Gndo9orTjRl0acHn16tXo0r45bz9xjZtZM0mW2ah+6Xfv3L5HJfXYN/zplKjSB7tgp6dVBzztBnVq1cAzo8DvatUo2/lTVenSvjlXnnc8px7XhZsv7xdVXhLNAoPxce1Ffcosu3jgca4e4w89OkTcZpGMrnmR6NohK9VZCOqCATk8eddQXrz/8lRnJSa3XnE640cP4+Kzj0taFWF6WjUa1K/NSTkd497XP689i8sG9+beGwcFLB3cdFnQuc4486QjuP5PJ5e7Nk8LDA5VykR6b5FUW9SrU9PNLCVcp7bNIkpXq2a668euGeAuqjzrc2wnnrjzQv5x9Zkx72NwhKWkSPXu0YH+x3fjnL49yMpsUGGrQkWk9AZgSN8eVE9CR4e/X9kfgEsH9Yr7eE0b1Wfwqd1p0bRhwPUdWmfy6G1/jOsYyWaBIUJd2jfnsdsvCJnmpQf+nKTcuKNjm6ac3LOzz7JQwdHbYe3ju4OuW7smg07pTo308AEiM8P3bmrQKe5eYCOV3SyD+nVjD/7xVld27ZBFNa870v+7vC/DLzgxos8wFuf1Ozoh+w2lYf06PHjzuQntCDLm5nMo+11pAAAV0ElEQVTodmgLwFM99L+Rf4prf3Vrhz8n2rRoHNcxki2uwCAijURkhogsd35nBEhziojM9/rZJyJDnHUvisgvXut6xJOfeERyQWyd1YjrhpatavF21zVnuZWllGjcsF5E6S4eGP/8SsOG9ObVB68IW9I6pJ7vnfCfznJnbqdeR7bjn9dG9//y70mSTL26t+ehW85j0Cndeej/zgtYbeGmk46Nv5olFu2ym9Dn2E4J23/HNr4l5UjP+UCuOPd46tSO7Jmo9q083VNr1kineeNDYj5mMs7BeEsMtwOfqmpH4FPnvQ9VnamqPVS1B3AqsBf42CvJrSXrVXV+nPlJuD45oU/YOrXcr3ZJlEAnmH+PihIN6vs+vXlYhyyG//HEuPNQvXq1qIvy6enVYzqWfztB+9aZCbvbToT+x3elXXYThg3pTYcgfeDdcv7pR5PdLPC5UBn97bK+NGt8CC2bNqSaCDVrRPY9PqtPwMkpA7rtyv5ccvZxPPC3c0hLi+0cTpZ4A8Ng4CXn9UtAuIr484Gpqro3zuO6wvtR9cM7tqRJRux3DpVlUL5qQe5C+5/QlcyM+giUlpr6n9CNR249P+5j/l+CemT07tHB531a9bJfxuZNYr9zi5Z/u0o0T5OPvG5gUi8mQ10qlYXidptLPE445lCeHvkn/vOPixh372W8/MDlrh+jSUY9zul7FG1aNHJ9326LNzA0U9X1AM7vpmHSXwRM8Ft2n4gsFJHHRCSprbf/vHYgh3dswVl9jqBX93a0adE4bP/6QMX3u68byN+GeXoeZATo0layLlLNmxySsjtZ/+BYctdYIz2NJ++6iGfuuYTTeh1Wur5p4/h7U3TtkMWovw7iH1efGfS5hVCCtXdkNw/cGOitUYO6XH3BSRzZKZsjOrUMmi5UrU12s4yICvdtWjQufUBq0CndufycP0SwlUekbT+BxNselCiXDe6dlON4l3x6dW8fIqVHg/q1SUurTovM2MYkSi/npYFIhP0WisgnIrIowM/gaA4kIlnAEcB0r8V3AF2AY4FGwG0hth8uIrkikrt58+ZoDh1UmxaN+NcNg7ji3ONLL/hXnX8CN116mk+6Pw44pvR19erVytxVH9k5u/RuLlC3sxOOPjSqfD1++4VUq5acuuzqAY4z4ZGrOKx9Fsd0bcPfr+pfujwtrXqZwFG3ds2oHxTyJyJ0O7QFR3dtzZ3Dzyhd7v06lHDtPuGcfnxX7r5+IId3DB4YStT2q08ed+9lPHHnhYwN8ryFNxFh9I2DePKuoQwbEt1FMY64QK/usZdmI+2q/LfL+kb0xG+iHe/3XTvqsFb8669nc/tfBnDhGTlRVX+2yortzj4trTrXDz2ZDq0y+VuIrqqhBCu5g6fTSKKFDQyq2ldVDw/w8z6w0bngl1z4N4XY1QXAu6pa5LXv9eqxH3gBCFp+VdWxqpqjqjmZmYmtX/UvFVzQ/xif93dF2WAZrfT06gw57fd2+ERWIVx4Rk7pSVhyEaiRnsboEYO58+ozaBmkC563O4efweN3XOhKfnp0yebu6wYy8rqBEQecFk0blum5FIgbpZuWTRvSq3t7BE91S0l1ZLinVUtUq1aNrBjvRGN1eMcWMW97br/IHjpr1qTsZ9vziLYxHzdWV1/ge+G/bHBvGtavw7GHt+WCATlJey7m1F5deOiW8zjhmOhuCoNp1KAuGYfUoUOrTC48I8eVfYYSb33FZGAYMMb5/X6ItEPxlBBKiUiWqq4Xz5V4CLAozvy4on2rJqWvhbLDMtRIQlFx8Knd2VtQSPGBA2QcUpfXPvw27DaDTunO5JkLojpO44b1eOTvf2T95u0xD94lIrQK0mhdu1YNCvYVRrWvIztn+yxr36oJK9d6SonBejA9c8/FTJqWy8SpuaXLTj62M53aNGPMuGnUrV2TS84+jk9mL404L8HcesXp7CnYH1E3RfCcQ5cGqTY5pF5tdu4uiDtPoQTrX59ot101gKv++TL5O5PTpHjfiCER/08icWjrpnzrzNmS6k4Kz426FFVNeE+0EvG2MYwB+onIcqCf8x4RyRGRcSWJRKQt0Ar4wm/710TkR+BHoAkwOs78uKJF04b85fwTOaZrGx64+ZyU5KFGehrDhvTmyvNOoG6E3eGibdRq1LBu6Xa9urd3vWTS68h2/P2K0+Pez6WDepHdLIOG9evwzxDdgRvU870bbN7kEI7u2prn772MsfdcEtcDYJ3a+g6eFs0F6IX7Lw/a0Drqr4Po2/uwsM84xNLGUKdWDUZeN5Aa6WlB75TfevzqqPcbSK2agc/Rk+Podjri0sifZWiX3cT1aXsHnXIkR3RqSWZGfUb9NcnzfwQIAMkKChBniUFVtwKnBVieC1zl9X41UKYCV1XL7XCmA07sxoATu7m2v26HtmDxinUxbdvn2E68PHkO+/YXhU8coRaZDTgzwoHsYlGnVg1uvbI/m7ftintfdWvX5PE7LuDAgYMxBa94AsKxh7ele5fsoCUib+1bZbJqbdn2r1DHb9U8g2sv6sPSletL707dct3Qk+nulL7uvm4gr33wHRu37iRvY35pmngvNgIc060NrZpnsG3HnjLrz+9/DFt37GHf/iK++3F1VPs+KacTXdpnce2/XvNZ3rB+HUZceir/evrDOHIeXlpade65/uyk3qmXFxWnE3cFd+Mlp/Lie7Np0rAuh3dqySPjP6Zxw7rcefWZ3HjfGyG3rVUznYduOY8Vazbx3qfz+XX9trjy0uvIdtxyxekpOdljfaJVRMIGhcZxdDcO5va/DIg47d+vOJ1P5vxE++wmPPT89PAbJFirrN+DWZsWjbnz6jP4et4KHnv5k7j2e9yR7fhh6VqG//FEcg5vU1q916hBXS45+zi+mreitB68Vs10RjidOc4b8UzUx2raqD7padUpKj5QumzcvZcm9dytakEBLDAkTZOMetzy59/7648fPYxaNdMi7p7ZsmlDWjZtyNSvgjfD1KyRzu1/GcCY56b5LP/f3Rf73HXVrVMzZSd7Ip9oPaZra7p3zmbJyvUBBwMMJ96PJLNRfYaeeSwA3Ttns2BZXsSDtGW6NIjaqL8OYsJHczmmW+uEPaD29yv7U1x8IGCgPqfvUZwTwSipjRtG1lgfSCov1GeeeDjLftkAJPZcTjULDCni/Rh9drMMn+J9NM7vfwxvTZ9Hs8aHcNyRbalWrRoP/d95/P3fb5emqenXcNY+O7G9ulJFRBh53UAKi4pT3lh41zVnsnZDPq0j7PLYJKMeFw88jq/mLWfoWT15cNy08BsF0O3QFoweEVVP8qh0cIZ1SPbDdi+/PxvwjCRb4oIBOUya5ulsEKxbrdvnwfFHd2DTtl3s2FXA+f2TP5ZUslhgiIHbdyxZmQ1KA0O0w0NcdEYOf+jRnqzMBqWlj0DDJdw3YgiPv/wprbIy6PeHw8qsr0xCXQxyurUhd/EaIPrnS6JRrVq1qAdOO7ffUUG7h8bzgJuPclIrEs136MwTD2d/YREHDipDTvu9EX/Iad2pW7sGh9SrRY8uv/dkK+mdd9RhrVx/sl1EIu7CG4+bLjuNR1+cAUTXCO8WCwzlwF/+eAJLV61nf2ExI68bGNW2IhLRBahL++b87+4/Vcn6Um/XDu3D9K+XcGjrTJrFMZCZSZ709Oo+JYUSNWukMzDAsCLDhvTmrD5HxFVdlWq9u7fjb8P6cvDgQY4/KnE3MMFYYEiAenVqsnvv/ojTN25Yj+dGXUph0YGwI41ePPA47nnqA8D3iexIpCIoeI9HFenAZInUsH6doA8IpXLk1GSpKjcG8Yx7Vh5Uq1YtoSXacCwwJMB5px/NS+/NjmqbGulpEdWHHt6xBTdf3o/tO/fSt3eXWLOYEL17dGD2/JUAnNzT0zCXllad+0YMYfb8VZzaq3OozU0Ih7ZO/DAIyVQVgnBFZoEhAWol8M5YRDj+qA7hE6bAX84/obS3ytAzfx/dpEv75q4/fFSVHFKvdrmZ4jQetWqmlz6Lk+xhQUx0LDDEoIqUxqPWoH7tqPr9m8jEO0hhtMKNMByrkdeexd1PfkB6WnWujXPgQ5NYFhgSwHvQskgGdzPlw8k9O/mMSZWsYaHLk0duPZ922U18lvXo0or5P60F4MRjYp/VrXO75oy79zLS06qVi/YmE5wFhgRo0bQhN15yKj8u/81nlFRTvjVqUJfRNw5mxa+bOblnp7iG0qioAnXvvG5oH8a/PYsG9etwRpzDxITrXGHKBwsMCdLn2E7l5slIxaU+8FXAYR2yOKxD+ZzYJlUaN6zHrVf2D5/QVBrxjq5qyqkjO3ke+Gmd1ajMqKOm/Dvfaw6QP/aPrltyPFL9xLgpH+wsqKRuuaIf3y/+lSM7Z1eZvuuVyXn9jqJZo/pkZTZI+LzU940YwozZSzn52E5RP3lvKicLDDGoCBfaurVrcmKEA7iZ8qdGehqn9nL/OZVAp651Jzb+7PbAGGOMj7gCg4j8UUQWi8hBEQk6EamIDBCRZSKyQkRu91reTkS+FZHlIjJRRCKbqswYY0zCxFtiWAScC3wZLIGIVAeeAs4AugJDRaSrs/pB4DFV7QjkA1fGmR9jjDFxiiswqOpSVV0WJllPYIWqrlLVQuANYLB4KupPBd5y0r0EDIknP8lSq6Y9nGMqpuoRTgxlqrZknCUtgbVe7/OcZY2B7apa7Le83Gud1ai0O+h5/SrvZB2m8jmma+vSEW8r+7wcJnZheyWJyCdAoC4L/1DV9yM4RqAuPBpiebB8DAeGA7RundyxYwIZed1ZbNuxh8YNK/bwvqZqSUurzsO3ns/yNZs4qkurVGfHlFNhA4Oq9o3zGHmA9xmYDawDtgANRSTNKTWULA+Wj7HAWICcnJyUP8orIhYUTIWUcUgdeh7RNtXZMOVYMqqS5gIdnR5INYCLgMnqmatwJnC+k24YEEkJxBhjTALF2131HBHJA3oDH4nIdGd5CxGZAuCUBm4ApgNLgUmqutjZxW3AzSKyAk+bw/Px5McYY0z8xLVJxpMoJydHc3NzU50NY4ypUERknqoGfeashPVdM8YY48MCgzHGGB8WGIwxxviwwGCMMcZHhWx8FpHNwJoYN2+C5xmK8sbyFR3LV3QsX9GprPlqo6qZ4RJVyMAQDxHJjaRVPtksX9GxfEXH8hWdqp4vq0oyxhjjwwKDMcYYH1UxMIxNdQaCsHxFx/IVHctXdKp0vqpcG4MxxpjQqmKJwRhjTAiVNjAEm2faa31NZ57pFc68022TkKdWIjJTRJY6c2WPCJDmZBHZISLznZ+Ric6Xc9zVIvKjc8wyA1GJx3+cz2uhiCR8hiIR6ez1OcwXkZ0icpNfmqR8XiIyXkQ2icgir2WNRGSGM2f5DBHJCLLtMCfNchEZloR8PSwiPzn/p3dFpGGQbUP+zxOQr3tE5Dev/9WZQbYN+d1NQL4meuVptYjMD7JtIj+vgNeGlJ1jqlrpfoDqwEqgPVADWAB09UtzHfCM8/oiYGIS8pUFHO28rg/8HCBfJwMfpuAzWw00CbH+TGAqngmWegHfpuB/ugFPP+ykf17AScDRwCKvZQ8BtzuvbwceDLBdI2CV8zvDeZ2R4HydDqQ5rx8MlK9I/ucJyNc9wC0R/J9Dfnfdzpff+n8DI1PweQW8NqTqHKusJYaA80z7pRmMZ55p8Mw7fZqIBJpVzjWqul5Vv3de78IzDHmFmM4Uz+f1snrMwTPJUlYSj38asFJVY32wMS6q+iWwzW+x9zkUbM7y/sAMVd2mqvnADGBAIvOlqh/r71PmzsEzCVZSBfm8IhHJdzch+XK+/xcAE9w6XqRCXBtSco5V1sAQbJ7pgGmcL9EOPHNCJIVTdXUU8G2A1b1FZIGITBWRbknKkgIfi8g88Uyj6i+SzzSRLiL4FzYVnxdAM1VdD54vNtA0QJpUf25X4CnpBRLuf54INzhVXOODVIuk8vM6EdioqsuDrE/K5+V3bUjJOVZZA0Mk80lHNee0m0SkHvA2cJOq7vRb/T2e6pLuwH+B95KRJ+B4VT0aOAO4XkRO8lufys+rBjAIeDPA6lR9XpFK5ef2D6AYeC1IknD/c7f9D+gA9ADW46m28ZeyzwsYSujSQsI/rzDXhqCbBVgW12dWWQNDsHmmA6YRkTSgAbEVfaMiIul4/vGvqeo7/utVdaeq7nZeTwHSRaRJovOlquuc35uAd/EU6b1F8pkmyhnA96q60X9Fqj4vx8aS6jTn96YAaVLyuTkNkAOBi9WpiPYXwf/cVaq6UVUPqOpB4Lkgx0vV55UGnAtMDJYm0Z9XkGtDSs6xyhoYAs4z7ZdmMp55psEz7/Rnwb5AbnHqMJ8Hlqrqo0HSNC9p6xCRnnj+R1sTnK+6IlK/5DWexstFfskmA5eJRy9gR0kRNwmC3sml4vPy4n0OBZuzfDpwuohkOFUnpzvLEkZEBuCZNneQqu4NkiaS/7nb+fJukzonyPEi+e4mQl/gJ1XNC7Qy0Z9XiGtDas6xRLSwl4cfPL1ofsbTw+EfzrJReL4sALXwVE2sAL4D2ichTyfgKeItBOY7P2cC1wDXOGluABbj6Y0xB/hDEvLV3jneAufYJZ+Xd74EeMr5PH8EcpL0f6yD50LfwGtZ0j8vPIFpPVCE5w7tSjxtUp8Cy53fjZy0OcA4r22vcM6zFcCfk5CvFXjqnEvOsZLedy2AKaH+5wnO1yvOubMQzwUvyz9fzvsy391E5stZ/mLJOeWVNpmfV7BrQ0rOMXvy2RhjjI/KWpVkjDEmRhYYjDHG+LDAYIwxxocFBmOMMT4sMBhjjPFhgcEYY4wPCwymShORxl5DLm/wGxb6mwQd8ygRGRdifaaITEvEsY2JRFqqM2BMKqnqVjxj9yAi9wC7VfWRBB/2TmB0iDxtFpH1InK8qs5KcF6MKcNKDMYEISK7nd8ni8gXIjJJRH4WkTEicrGIfOdM3NLBSZcpIm+LyFzn5/gA+6wPHKmqC5z3fbxKKD+UDLuAZzDAi5P0pxrjwwKDMZHpDowAjgAuBTqpak9gHPBXJ80TwGOqeixwnrPOXw6+Y+zcAlyvqj3wDPtc4CzPdd4bk3RWlWRMZOaqM2igiKwEPnaW/wic4rzuC3T1mu/pEBGpr56JV0pkAZu93s8CHhWR14B39PdB3DbhGavHmKSzwGBMZPZ7vT7o9f4gv3+PqgG9VbWA4ArwDOAIgKqOEZGP8AyYNkdE+qrqT06aUPsxJmGsKskY93yMZ7RXAESkR4A0S4FDvdJ0UNUfVfVBPNVHXZxVnUjwMNjGBGOBwRj33AjkOFNXLsEzPLgPpzTQwKuR+SYRWSQiC/CUEEqm4TwF+CgZmTbGnw27bUySicjfgF2qGupZhi+BweqZ3N2YpLISgzHJ9z982yx8iEgm8KgFBZMqVmIwxhjjw0oMxhhjfFhgMMYY48MCgzHGGB8WGIwxxviwwGCMMcbH/wPTJKDZXTpMe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data:image/png;base64,iVBORw0KGgoAAAANSUhEUgAAAYYAAAEKCAYAAAAW8vJGAAAABHNCSVQICAgIfAhkiAAAAAlwSFlzAAALEgAACxIB0t1+/AAAADl0RVh0U29mdHdhcmUAbWF0cGxvdGxpYiB2ZXJzaW9uIDIuMS4xLCBodHRwOi8vbWF0cGxvdGxpYi5vcmcvAOZPmwAAIABJREFUeJzt3Xd8FGX+wPHPFxI6QoAAgdClCCqoEeEsWEBQEbCcylnw1MN64vnTs5yHHqJiOcudeoqIXQQ7KkVUbAhKUECKSBEk0iH0QBL4/v7YSdzdbN/Z3ZTv+/XKK7szz8w82czOd54yzyOqijHGGFOiWqozYIwxpnyxwGCMMcaHBQZjjDE+LDAYY4zxYYHBGGOMDwsMxhhjfFhgMMYY48MCgzHGGB8WGIwxxvhIS3UGYtGkSRNt27ZtqrNhjDEVyrx587aoama4dBUyMLRt25bc3NxUZ8MYYyoUEVkTSTqrSjLGGOPDAoMxxhgfFhiMMcb4qJBtDMYYU9UVFRWRl5fHvn37yqyrVasW2dnZpKenx7RvCwzGGFMB5eXlUb9+fdq2bYuIlC5XVbZu3UpeXh7t2rWLad+uVCWJyHgR2SQii4KsFxH5j4isEJGFInK017phIrLc+RnmRn6MMaay27dvH40bN/YJCgAiQuPGjQOWJCLlVhvDi8CAEOvPADo6P8OB/wGISCPgbuA4oCdwt4hkuJQnU07s21/Epm27Up0NYyod/6AQbnmkXAkMqvolsC1EksHAy+oxB2goIllAf2CGqm5T1XxgBqEDjKlgdu/dz9X3vMp1/3qNr79fkersGGMikKxeSS2BtV7v85xlwZaXISLDRSRXRHI3b96csIwad02cOpfde/ejwGMvfZLq7BhjIpCswBCoXKMhlpddqDpWVXNUNSczM+wT3aacyN9ZkOosGFNpqQa8XAZdHqlkBYY8oJXX+2xgXYjlxhhjQqhVqxZbt24tEwRKeiXVqlUr5n0nq7vqZOAGEXkDT0PzDlVdLyLTgfu9GpxPB+5IUp6MMabCys7OJi8vj0BV6yXPMcTKlcAgIhOAk4EmIpKHp6dROoCqPgNMAc4EVgB7gT8767aJyL3AXGdXo1Q1VCO2McYYID09PebnFMJxJTCo6tAw6xW4Psi68cB4N/JhjDEmfjZWkjHGGB8WGKqA/YVFqc6CMaYCscBQiakq9/7vIy6740U+nbM01dkxxlQQFhgqsYU//8b8n9ZSXHyApyd8kfTjv/TebGbPX5n04xpj4mOBoRLbvnNvyo69Zt02Js9ckLLjG2NiZ4HBJMTGrTtTnQUThQ1bdvL6h9/x06oNIdPNWbCKN6fPY9ee2EfuNOWfzcdgjOGBsVPJ25jP2zO+57WHrqRWzbITvKxZt5WHx38MwLpN2xlx6WnJzqZJEisxGGPI25hf+nrNuq0B00z/eknp6y9zlyc8TyZ1LDAYUwmpKm99/D3j3vqanbttIEMTHatKMqYS+mreciZ89B3gmRPjpssir/b56MtFLFm5nrP6HEGNdLtEVEVWYjCmEprmVe3z1bzoqn1mfb+CVz/4lg8+X+h2tkwFYYEhCX7btJ2iogOpzoYxUXn9w+9c3Z+qsmLNJoqL7bsQreLiA3z9/QoWLstLyvGsnJhgb06fxxtT5tIiswFP3Hkh1apZLDZV05Ovf87n3y2jc7vm3H/TEFf2OWlaLh/PWsIFA3I4/fiuruyzPPrs22U8O+lLAB68+VwObdM0ocezq1SCvTHFM6L4us07+Hbh6tRmpgpauyGfu5+czNhJX8U9q5WJz+ffLQNg2S8b2LRtV9z721Own4lTc8nfubf0ollZef99z775VcKPZyWGJNq33wazS7b7n53Cpm27WLR8HV3aN+OknE6pzpIBV6qTCvbZ9ylRXCkxiMgAEVkmIitE5PYA6x8TkfnOz88ist1r3QGvdZPdyI8xJbzvTBcs+y2FOTGm4oi7xCAi1YGngH545nCeKyKTVbW0W4Sq/s0r/V+Bo7x2UaCqPeLNR0WwYetOfl69kY5tmiIiFBYV8/5nCxARBp/SnfT06qnOoqnEDh48yNoN+bTOaoSIpDo7phxzo8TQE1ihqqtUtRB4AxgcIv1QYIILx61w3po+jzsee7f0qdEPPl/IG1PmMuGj75j29eIU585Udg88N42bH3yTx1/5NNVZMXFIRkh3IzC0BNZ6vc9zlpUhIm2AdsBnXotriUiuiMwREXe6KpRz/3n1MyZMmevTHfCVD+akMEemsttbUMj3S34F4Ot5K2LaR1UrZGzJ382Y56bxzMQvqlwXWzcCQ6DTJVj3j4uAt1TV+1Nurao5wJ+Ax0WkQ8CDiAx3Akju5s2b48txOfDW9HlJP+ab0+clvGfOvv1FrjeyHzhwkNnzV7FoeeLbCAqLitlTsD/hx0m2AwcPxr2P8jZi7o8/J/Z8+O9rnzF30WpmfLOUqV9VrRK9G4EhD2jl9T4bWBck7UX4VSOp6jrn9yrgc3zbH7zTjVXVHFXNyczMjDfPVdIbU+YyZ8EvCdv/2g35XDXyFa4a+QprN2xzbb+fz13GIy98zN1PfsDKXxN3U7Alfzd/GfkKV/3zFX5evRGAXXv2WTdXxw9L14ZPlERPvj4zoftftPz3y9isH2IrZUVLVdmwZWfKzzk3AsNcoKOItBORGngu/mV6F4lIZyADmO21LENEajqvmwDHA0v8t60o9hYUcvuj73D+iGcSfjcTq0de+Jj3P4t9Ap2Z3y7jpgcmMvWrRWXWPfriDAr2FVKwr9DVp2a9Z597asLnMe8nXFXI2ElfsXvvfgqLirnnqQ/5YOZC/nzni9zz1Ac+X9T8nXv5dM5Stu3YE3NeQnHjohDub523eA1jnptG7uI1MR/DrZLh9l2J/Twrkv++NpPr732df7/4SUrzEXdgUNVi4AZgOrAUmKSqi0VklIgM8ko6FHhDfc/6w4BcEVkAzATGePdmqmjGvzuL5Ws2ocA9T32Q0GN5fym379rLvMVrIq4Hffn92fy2aXv4hAE8+fpM1m7IZ9xbX5cZ5uPX9e6VElLht02/Dz29v7CIF9/7BsVz57jUawKbB8ZO5ekJXzDmuWk+26sqazfkc+BAbNU2qspjL3/C8LtfjeuCHcjGLb7VQPePncrcRat5YOzUkIGosKg46Lrps9z5qj70/Mc8PeEL7ns2dF6qgi/m/gzA7PkrU9qu4coDbqo6BZjit2yk3/t7Amz3DXCEG3mIx+IV6/js22WcelxnunbIYt/+ImrXqsGMb5awZOV6zjv9aLKbZQTc9vslvzJ20lcc0aklM79d5rMu3GxY0Zry5Y98u/CX0iLu4R1bcMdfzuDKu14GiGqogbwN+bRs2jCu/BQWF5fbLrbrN+/goy9+jGqbPQWFQdft3vt7u8PKtZtLf6tqadfP59+exdSvFsU85MMPS9eWNgw/MHYqbz9xTUTbbduxh982bufwji1K8+J/7j3ywoyg24e6GI/872TG3HxuwHXeQWPZLxt4/aPv6N65FX17d2Hhst/o3iWb+nVrhc3/sl88eV392xb2FxYHnCQoEtO/Xkz/E7rFtK3xZU8+4zn5wfPIftcOWSxbvZHTenXhY+eOaOnKDTxzz8UBt73vWU88/Ozbn8qs+8cT77mWx59Xb+T5t2f5LFu0fB0X//350vclXzC3HDx4kGrVqjHz22X8tjGfs0/p7rN+0tR5dGzblBOOPtTV44YS6R3lA2OnRlUqUtWYpqv0fh6gpHpt2S8bWLshn1bNy95M7NxdwJ6CQrIyG5RZty6GUlzBvkJuvH8iBfsKuWBADheekRMw3eb82IagWL5mE1vyd9Mko17QNPv2F3Hn455zfdHydUyclktx8QEOa5/F6BGheq6XFU/Pp7FvfmWBwSUWGPwsWbkeoDQoQOxfKjflLnK3aiHUA06qyr9f/IQFP63llOM6l955r/erjvjwi4XwBTRvfEjCB/WK1NoN+Tw94fOAQUH8OtAVFR0oLfGEa9QuKj7A/J/W0jHCvzNQNcCW/N1cP3oCxcUHuO2qAfQ8om3pusKi4pgC07SvF1Owz1PSmTQtN2hgiMfBIMG45Bx6cNx0n+Ulf/vSVevD7jtQO0XJ+fdL3mauG3oy3Q5tEW2WK7VkPJxogSFGM75ZwrzFv7q+3wMHDvLDT2tp2bRhwLtKt4x/e5bPhcnbouXrmD1/JYBPdcycBasCpp/y1SJubHNqRMd9+f3ZHDyo9Orens7tmoU8yX9atYGno2xsvu+ZKREF8tc//I73PpvPmScezuXn/CHoxa/EU69/zv7Coriq38a99XXpRfPBcdNKq4p27i5gxAOTYppprSgJ9dDhSmkLf45+KOiSPT75+udl1n2Zu7z0/Bv538m8/vCVvPTeHIqKD3D5Ob2pW7tmyH3v2rOP9z+dT6d2zTn28DaICKrK90t+JX/nXtpnN6FddpNy//T36GenUFx8kBGXRvbdcpMFhhhs2raLZyYmZjTHt2d8z8SpuaSlVWfcqEsjqqP1tmNXAQ3q1w6bbnP+rtKqIn+btiWuv3pJj6gPPl/IyOsG0r1zdtC0wariDhw4yC95W2jfqklp/guLirn+3gkR92x5e8b3pfm4eOBxYdPvL/Tc2UZaPRXoTnj7rr0B074y+dsqO/1mSQDwtmrtFp/378z4gemzPM8RpKVV4+oLTgq5zxtGTyhtEyopmS37ZSP3j51amiZUtZublq/ZyM+rN9Hn2E7Uq1M2oJV0T23e5JAygaqkZ2Oiu+UGYsNux2D1b4EnS3fDxKm5gKc4/t6n86Pefu2Gbezeu58X3vmGN1PwEF00Rj39IS+8803UPVHGjJvGbY++w0PPf1y67MPPf4y5u+NBjf/hL393/ef9iNJt27EnYPtUrFTV9Ql2gvWyiueGe826yL9DH335e9foj8P0hFq/eYdPR4EHx3l6jj3jNyz3pGm5ER+/RP7OvazdkB8+oWPXnn3c/ui7jH9nFs+//XXANM9O+pIbRk/ggbHTAq4H3+cpksVKDOVEoC9fcXFsF6xXP5jDjG+WxpulpPjwi4Vs3LqTvn84jGO6tg5bvC8uPlA6tMPcRatLl7324bcx5yGVPSQfe8nd/urzlvxaWhpyyxe5yxl65rFlj7X4V/r2OizktktWrqdrh6wyy/OiuMBGw78LcTTWbdrOv1/8hG079nDHXwb4rNuSv5ur73mVAwcO0iSjHkcd1opLzu4VsBRQXHyAxSvXs+LXTaXLvsxdzohLy867XfI9nbdkTcSlxmTUgFmJoRzxPzEUZX9hEaOf+SiqL3sqgsLs+YHbHyJR0p/e+1mBYPvzv4arKrc88nZExwn2hXrurcB3c9EI1NjsvyxQACrp7BCKqvLpnKW8/uF3PnfDULYhcn4MTyeHC4y7dgduFF/2ywZufeStkNv+8z/vx90fv6RxPRJ5G6MLOB/MXMjDz0/n1/Xb+PeLn7D6ty3s3F3AHY+965Muf+fe0pu3Lfm7mfHNUl6ZHHh8s/++PpNRT39YpuQWrrRTHOPzL4lgJYYIbdq2i6aN6if0GDc/+KbP++27CvjPqzOjGorA/8IRysSpuSxZuZ7uXVpx5omHU6d2jYi39ffICx+HTxTG2De/YuS1Z7Frz/6g+/Ovdlr482+sjfDBumClkc+/W8aPMTSgevsi9+cyyy6740XOOLEb3Q5tQY8uwdtSwlmwLK/06e9P5ixl/OhhFBYVu9bwvCDMPMLTZy2mTYtGAddt3R6++m7H7gIaNwze3dVbIhqEC/YVBjxHVv66mRff+waAZas3kr8zcBtQMJ/MXsq1F/UpszzYIIXPTvqywkw/aoEhQvc8+QFP/XNoQnsy+J+Ys76PfnyWh8dHfoF+62NPKWTJyvVM+Oi7sI3BibYlfzfX/Ou1qJ4c3hviobRoRHKBC8V72I4S+wuLeO/T+bz36XyuOPf4MkFtzbrIAtq9//uo9PWOXQVsyd/NzQ++SWFRMUd08h3IePGK6OujI+kmOzaO6SRvemASe/3u+tf8tpV/PfVhTPvbsauA3MWrI05/yW3jAy737k0VbVCo7KwqKUIbt+5kw5byNbqk20Y9/WFMg9R9FeMwzv4K9hWGDQoHD8beILB1+24gsuobt41/Z1aZZaOeju3COHbSV+wp2E+RV3tLifI4LIl/UACYs/CXoN1cNejgzB53PfFewEBc0ZWn7rMWGGJQjv5/rns+wAUsnIMuDOmcDD8sXcvSlev5Z4Q9htxWMpRGiWDdV0tMnrmAzdvKPpOxbnNs41wFs31X+ekqO/+n8FV66zbvcOVYgQaCTDTvUmM0bSfJVuUDQyxPm5rUKSyKr1599LNTwieKUqLmb3jpvdnc/ui7ZZa7fV/y8vuzwydKkpLupckQb/VhLLbvKigNDpOmld/u5FW+jeGT2RWjW2eyLPtlAycf2ynV2QjK/y472kZvtycRmv714rjq38MJVKrYu8/dv8Ekz+Mvf8JvG7dzzUV9mDzTd/j78lQTUeVLDNH4YemvVWJY4GcnJeap7sookUEhmHBVUBVdRfyOHThwkPk/rWVHmGq5RcvXkb9zLw94PYUdLRsrKQn2FQYfb97f82/P4oV3Z3PNhScmMEfGmIpm/DuzmPZ15Zn+s8oFht82bWfP3v10bNOUWT+sjHru5YMHD1bKHhHGmOjt3rufLfm7khoUKkyJQUQGAE8A1YFxqjrGb/3lwMNAyXyXT6rqOGfdMOAuZ/loVX3JjTwFkrcxnxH3TwTgyE7ZMY0KaYxJrF17EtOYnwgPj5/Oepd6SRVE2HaUjBF14w4MIlIdeAroB+QBc0VkcoApOieq6g1+2zYC7gZy8Ix2MM/ZNiEDqfzvjd/v9C0oGFM+RTNQXaq5OcDdDaMnRJTut43udlcOxI3G557AClVdpaqFwBtApNM29QdmqOo2JxjMAAaE2SZmbj0la4xJnJIhzk1gyfh83AgMLQHvwXzynGX+zhORhSLyloi0inJbY0wV4VbVjImdG4EhUEuIf3+zD4C2qnok8AlQ0o4QybaehCLDRSRXRHI3b45+2AZjjDGRcSMw5AGtvN5nAz4Vb6q6VVVLWpSeA46JdFuvfYxV1RxVzcnMzIwpoxWvd7QxxiSfG4FhLtBRRNqJSA3gImCydwIR8Z6pYxBQ8rjxdOB0EckQkQzgdGdZYlTAB2eMMSbZ4u6VpKrFInIDngt6dWC8qi4WkVFArqpOBm4UkUFAMbANuNzZdpuI3IsnuACMUtXyNzykMcZUIa48x6CqU4ApfstGer2+A7gjyLbjgcADprvMCgzGGBOejZVkjDHGR5UKDBVxcC5jjEm2KhUYytNk28YYU15VqcCwcWvlnprTGGPcUKUCgzHGmPAsMBhjjPFhgcEYY4wPCwzGGGN8WGAwxhjjwwKDMcYYHxYYjDHG+LDAYIwxxocFBmOMMT4sMBhjjPFhgcEYY4wPCwzGGGN8uBIYRGSAiCwTkRUicnuA9TeLyBIRWSgin4pIG691B0RkvvMz2X9bY4wxyRX3DG4iUh14CugH5AFzRWSyqi7xSvYDkKOqe0XkWuAh4EJnXYGq9og3H8YYY9zhRomhJ7BCVVepaiHwBjDYO4GqzlTVvc7bOUC2C8c1xhiTAG4EhpbAWq/3ec6yYK4Epnq9ryUiuSIyR0SGuJAfY4wxcYi7KgmQAMsCzqEpIpcAOUAfr8WtVXWdiLQHPhORH1V1ZYBthwPDAVq3bh1/ro0xxgTkRokhD2jl9T4bWOefSET6Av8ABqnq/pLlqrrO+b0K+Bw4KtBBVHWsquaoak5mZqYL2TbGGBOIG4FhLtBRRNqJSA3gIsCnd5GIHAU8iycobPJaniEiNZ3XTYDjAe9Ga2OMMUkWd1WSqhaLyA3AdKA6MF5VF4vIKCBXVScDDwP1gDdFBOBXVR0EHAY8KyIH8QSpMX69mYwxxiSZG20MqOoUYIrfspFer/sG2e4b4Ag38mCMMcYd9uSzMcYYHxYYjDHG+LDAYIwxxocFBmOMMT4sMBhjjPFhgcEYY4wPCwzGGGN8WGAwxhjjwwKDMcYYHxYYjDHG+LDAYIwxxocFBmOMMT4sMBhjjPFhgcEYY4wPCwzGGGN8WGAwxhjjw5XAICIDRGSZiKwQkdsDrK8pIhOd9d+KSFuvdXc4y5eJSH838mOMMSZ2cQcGEakOPAWcAXQFhopIV79kVwL5qnoo8BjwoLNtVzxzRHcDBgBPO/tznaomYrfGGFPpuFFi6AmsUNVVqloIvAEM9kszGHjJef0WcJp4Jn8eDLyhqvtV9RdghbM/103/2qaSNsaYSLgRGFoCa73e5znLAqZR1WJgB9A4wm0BEJHhIpIrIrmbN2+OKoOqynNvfRXVNsYYU1W5ERgkwDL/eptgaSLZ1rNQdayq5qhqTmZmZnQZFOGGP50S1TbGGFNVuREY8oBWXu+zgXXB0ohIGtAA2Bbhtq7oeWTbROzWGGMqHTcCw1ygo4i0E5EaeBqTJ/ulmQwMc16fD3ymntbgycBFTq+ldkBH4DsX8lSGBCycGGOM8ZcW7w5UtVhEbgCmA9WB8aq6WERGAbmqOhl4HnhFRFbgKSlc5Gy7WEQmAUuAYuB6VT0Qb56MMcbELu7AAKCqU4ApfstGer3eB/wxyLb3Afe5kY9QxAoMxhgTkSrz5LNYZDDGmIhUmcBgjDEmMhYYjDHG+KgygcFqkowxJjJVJjAYY4yJTJUJDNb4bIwxkakygcEYY0xkqkxgsCefjTEmMlUmMBhjjIlMlQkM1sRgjDGRqTKBwRhjTGQsMBhjjPFRZQKDdVc1xpjIVKHAkOocGGNMxVBlAoMxxpjIVJnAYFVJxhgTmbgCg4g0EpEZIrLc+Z0RIE0PEZktIotFZKGIXOi17kUR+UVE5js/PeLJjzHGmPjFW2K4HfhUVTsCnzrv/e0FLlPVbsAA4HERaei1/lZV7eH8zI8zP8YYY+IUb2AYDLzkvH4JGOKfQFV/VtXlzut1wCYgM87jRs2qkowxJjLxBoZmqroewPndNFRiEekJ1ABWei2+z6liekxEaobYdriI5IpI7ubNm+PMtjHGmGDCBgYR+UREFgX4GRzNgUQkC3gF+LOqHnQW3wF0AY4FGgG3BdteVceqao6q5mRmJr3AYYwxVUZauASq2jfYOhHZKCJZqrreufBvCpLuEOAj4C5VneO17/XOy/0i8gJwS1S5N8YY47p4q5ImA8Oc18OA9/0TiEgN4F3gZVV9029dlvNb8LRPLIozP8YYY+IUb2AYA/QTkeVAP+c9IpIjIuOcNBcAJwGXB+iW+pqI/Aj8CDQBRseZH2OMMXEKW5UUiqpuBU4LsDwXuMp5/SrwapDtT43n+MYYY9xXZZ58NsYYExkLDMYYY3xYYDDGGOPDAoMxxhgfFhiMMcb4sMBgjDHGhwUGY4wxPiwwGGOM8WGBwRhjjA8LDMYYY3xYYDDGGOPDAoMxxhgfFhiMMcb4sMBgjDHGhwUGY4wxPuIKDCLSSERmiMhy53dGkHQHvCbpmey1vJ2IfOtsP9GZ7c0YY0wKxVtiuB34VFU7Ap867wMpUNUezs8gr+UPAo852+cDV8aZH2OMMXGKNzAMBl5yXr+EZ97miDjzPJ8KvBXL9rH48zl/SOTujTGmUog3MDRT1fUAzu+mQdLVEpFcEZkjIiUX/8bAdlUtdt7nAS3jzE9IA08+MpG7N8aYSiHsnM8i8gnQPMCqf0RxnNaquk5E2gOficiPwM4A6TREPoYDwwFat24dxaGNMcZEI2xgUNW+wdaJyEYRyVLV9SKSBWwKso91zu9VIvI5cBTwNtBQRNKcUkM2sC5EPsYCYwFycnKCBhBjjDHxibcqaTIwzHk9DHjfP4GIZIhITed1E+B4YImqKjATOD/U9sYYY5Ir3sAwBugnIsuBfs57RCRHRMY5aQ4DckVkAZ5AMEZVlzjrbgNuFpEVeNocno8zP8YYY+IUtiopFFXdCpwWYHkucJXz+hvgiCDbrwJ6xpMHY4wx7rInn40xxviocoHhmK5tUp0FY4wp16pcYDitd5dUZ8EYY8q1KhcY0qpXuT/ZGGOiUuWukl3aB3pWzxhjTIkqFxjq1q7JfSOG0OvIdqnOijHGlEtxdVetqLq0b07tWunMWfhLqrNijDFRaVC/dsKPUeVKDKZyuOf6s1OdBWMiknFIHVf317xJA1f3F0iVDQy1a9mcQNE420amNcY1DevXoXO78tveWWUDQ9NG9VOdhQrFenMZ455Tenbi0NaZAdfldEv9s1b2bfdy4yWnpjoLJkIiqc6BccM1F56U6ixELKdbm7B3+Y/edgEP3nxu2H316dkZwfck7nlEW7p3zubqcvCZWGBwNG5Yl/p1a6U6G1XGGSceHlG6atUCn6KHtc/ivhEJnfDPJEGPLq183g/sk5wqy5o10jm6a3TzukRywW6SUZfs5hk+yyTAXUy1akLvHu1L33ds05TbrhrAyOsG0qhB3ZDHSMZNkQUGx3HWfTWoM0+K7CIeqf/7cz8Gndo9orTjRl0acHn16tXo0r45bz9xjZtZM0mW2ah+6Xfv3L5HJfXYN/zplKjSB7tgp6dVBzztBnVq1cAzo8DvatUo2/lTVenSvjlXnnc8px7XhZsv7xdVXhLNAoPxce1Ffcosu3jgca4e4w89OkTcZpGMrnmR6NohK9VZCOqCATk8eddQXrz/8lRnJSa3XnE640cP4+Kzj0taFWF6WjUa1K/NSTkd497XP689i8sG9+beGwcFLB3cdFnQuc4486QjuP5PJ5e7Nk8LDA5VykR6b5FUW9SrU9PNLCVcp7bNIkpXq2a668euGeAuqjzrc2wnnrjzQv5x9Zkx72NwhKWkSPXu0YH+x3fjnL49yMpsUGGrQkWk9AZgSN8eVE9CR4e/X9kfgEsH9Yr7eE0b1Wfwqd1p0bRhwPUdWmfy6G1/jOsYyWaBIUJd2jfnsdsvCJnmpQf+nKTcuKNjm6ac3LOzz7JQwdHbYe3ju4OuW7smg07pTo308AEiM8P3bmrQKe5eYCOV3SyD+nVjD/7xVld27ZBFNa870v+7vC/DLzgxos8wFuf1Ozoh+w2lYf06PHjzuQntCDLm5nMo+11pAAAV0ElEQVTodmgLwFM99L+Rf4prf3Vrhz8n2rRoHNcxki2uwCAijURkhogsd35nBEhziojM9/rZJyJDnHUvisgvXut6xJOfeERyQWyd1YjrhpatavF21zVnuZWllGjcsF5E6S4eGP/8SsOG9ObVB68IW9I6pJ7vnfCfznJnbqdeR7bjn9dG9//y70mSTL26t+ehW85j0Cndeej/zgtYbeGmk46Nv5olFu2ym9Dn2E4J23/HNr4l5UjP+UCuOPd46tSO7Jmo9q083VNr1kineeNDYj5mMs7BeEsMtwOfqmpH4FPnvQ9VnamqPVS1B3AqsBf42CvJrSXrVXV+nPlJuD45oU/YOrXcr3ZJlEAnmH+PihIN6vs+vXlYhyyG//HEuPNQvXq1qIvy6enVYzqWfztB+9aZCbvbToT+x3elXXYThg3pTYcgfeDdcv7pR5PdLPC5UBn97bK+NGt8CC2bNqSaCDVrRPY9PqtPwMkpA7rtyv5ccvZxPPC3c0hLi+0cTpZ4A8Ng4CXn9UtAuIr484Gpqro3zuO6wvtR9cM7tqRJRux3DpVlUL5qQe5C+5/QlcyM+giUlpr6n9CNR249P+5j/l+CemT07tHB531a9bJfxuZNYr9zi5Z/u0o0T5OPvG5gUi8mQ10qlYXidptLPE445lCeHvkn/vOPixh372W8/MDlrh+jSUY9zul7FG1aNHJ9326LNzA0U9X1AM7vpmHSXwRM8Ft2n4gsFJHHRCSprbf/vHYgh3dswVl9jqBX93a0adE4bP/6QMX3u68byN+GeXoeZATo0layLlLNmxySsjtZ/+BYctdYIz2NJ++6iGfuuYTTeh1Wur5p4/h7U3TtkMWovw7iH1efGfS5hVCCtXdkNw/cGOitUYO6XH3BSRzZKZsjOrUMmi5UrU12s4yICvdtWjQufUBq0CndufycP0SwlUekbT+BxNselCiXDe6dlON4l3x6dW8fIqVHg/q1SUurTovM2MYkSi/npYFIhP0WisgnIrIowM/gaA4kIlnAEcB0r8V3AF2AY4FGwG0hth8uIrkikrt58+ZoDh1UmxaN+NcNg7ji3ONLL/hXnX8CN116mk+6Pw44pvR19erVytxVH9k5u/RuLlC3sxOOPjSqfD1++4VUq5acuuzqAY4z4ZGrOKx9Fsd0bcPfr+pfujwtrXqZwFG3ds2oHxTyJyJ0O7QFR3dtzZ3Dzyhd7v06lHDtPuGcfnxX7r5+IId3DB4YStT2q08ed+9lPHHnhYwN8ryFNxFh9I2DePKuoQwbEt1FMY64QK/usZdmI+2q/LfL+kb0xG+iHe/3XTvqsFb8669nc/tfBnDhGTlRVX+2yortzj4trTrXDz2ZDq0y+VuIrqqhBCu5g6fTSKKFDQyq2ldVDw/w8z6w0bngl1z4N4XY1QXAu6pa5LXv9eqxH3gBCFp+VdWxqpqjqjmZmYmtX/UvFVzQ/xif93dF2WAZrfT06gw57fd2+ERWIVx4Rk7pSVhyEaiRnsboEYO58+ozaBmkC563O4efweN3XOhKfnp0yebu6wYy8rqBEQecFk0blum5FIgbpZuWTRvSq3t7BE91S0l1ZLinVUtUq1aNrBjvRGN1eMcWMW97br/IHjpr1qTsZ9vziLYxHzdWV1/ge+G/bHBvGtavw7GHt+WCATlJey7m1F5deOiW8zjhmOhuCoNp1KAuGYfUoUOrTC48I8eVfYYSb33FZGAYMMb5/X6ItEPxlBBKiUiWqq4Xz5V4CLAozvy4on2rJqWvhbLDMtRIQlFx8Knd2VtQSPGBA2QcUpfXPvw27DaDTunO5JkLojpO44b1eOTvf2T95u0xD94lIrQK0mhdu1YNCvYVRrWvIztn+yxr36oJK9d6SonBejA9c8/FTJqWy8SpuaXLTj62M53aNGPMuGnUrV2TS84+jk9mL404L8HcesXp7CnYH1E3RfCcQ5cGqTY5pF5tdu4uiDtPoQTrX59ot101gKv++TL5O5PTpHjfiCER/08icWjrpnzrzNmS6k4Kz426FFVNeE+0EvG2MYwB+onIcqCf8x4RyRGRcSWJRKQt0Ar4wm/710TkR+BHoAkwOs78uKJF04b85fwTOaZrGx64+ZyU5KFGehrDhvTmyvNOoG6E3eGibdRq1LBu6Xa9urd3vWTS68h2/P2K0+Pez6WDepHdLIOG9evwzxDdgRvU870bbN7kEI7u2prn772MsfdcEtcDYJ3a+g6eFs0F6IX7Lw/a0Drqr4Po2/uwsM84xNLGUKdWDUZeN5Aa6WlB75TfevzqqPcbSK2agc/Rk+Podjri0sifZWiX3cT1aXsHnXIkR3RqSWZGfUb9NcnzfwQIAMkKChBniUFVtwKnBVieC1zl9X41UKYCV1XL7XCmA07sxoATu7m2v26HtmDxinUxbdvn2E68PHkO+/YXhU8coRaZDTgzwoHsYlGnVg1uvbI/m7ftintfdWvX5PE7LuDAgYMxBa94AsKxh7ele5fsoCUib+1bZbJqbdn2r1DHb9U8g2sv6sPSletL707dct3Qk+nulL7uvm4gr33wHRu37iRvY35pmngvNgIc060NrZpnsG3HnjLrz+9/DFt37GHf/iK++3F1VPs+KacTXdpnce2/XvNZ3rB+HUZceir/evrDOHIeXlpade65/uyk3qmXFxWnE3cFd+Mlp/Lie7Np0rAuh3dqySPjP6Zxw7rcefWZ3HjfGyG3rVUznYduOY8Vazbx3qfz+XX9trjy0uvIdtxyxekpOdljfaJVRMIGhcZxdDcO5va/DIg47d+vOJ1P5vxE++wmPPT89PAbJFirrN+DWZsWjbnz6jP4et4KHnv5k7j2e9yR7fhh6VqG//FEcg5vU1q916hBXS45+zi+mreitB68Vs10RjidOc4b8UzUx2raqD7padUpKj5QumzcvZcm9dytakEBLDAkTZOMetzy59/7648fPYxaNdMi7p7ZsmlDWjZtyNSvgjfD1KyRzu1/GcCY56b5LP/f3Rf73HXVrVMzZSd7Ip9oPaZra7p3zmbJyvUBBwMMJ96PJLNRfYaeeSwA3Ttns2BZXsSDtGW6NIjaqL8OYsJHczmmW+uEPaD29yv7U1x8IGCgPqfvUZwTwSipjRtG1lgfSCov1GeeeDjLftkAJPZcTjULDCni/Rh9drMMn+J9NM7vfwxvTZ9Hs8aHcNyRbalWrRoP/d95/P3fb5emqenXcNY+O7G9ulJFRBh53UAKi4pT3lh41zVnsnZDPq0j7PLYJKMeFw88jq/mLWfoWT15cNy08BsF0O3QFoweEVVP8qh0cIZ1SPbDdi+/PxvwjCRb4oIBOUya5ulsEKxbrdvnwfFHd2DTtl3s2FXA+f2TP5ZUslhgiIHbdyxZmQ1KA0O0w0NcdEYOf+jRnqzMBqWlj0DDJdw3YgiPv/wprbIy6PeHw8qsr0xCXQxyurUhd/EaIPrnS6JRrVq1qAdOO7ffUUG7h8bzgJuPclIrEs136MwTD2d/YREHDipDTvu9EX/Iad2pW7sGh9SrRY8uv/dkK+mdd9RhrVx/sl1EIu7CG4+bLjuNR1+cAUTXCO8WCwzlwF/+eAJLV61nf2ExI68bGNW2IhLRBahL++b87+4/Vcn6Um/XDu3D9K+XcGjrTJrFMZCZSZ709Oo+JYUSNWukMzDAsCLDhvTmrD5HxFVdlWq9u7fjb8P6cvDgQY4/KnE3MMFYYEiAenVqsnvv/ojTN25Yj+dGXUph0YGwI41ePPA47nnqA8D3iexIpCIoeI9HFenAZInUsH6doA8IpXLk1GSpKjcG8Yx7Vh5Uq1YtoSXacCwwJMB5px/NS+/NjmqbGulpEdWHHt6xBTdf3o/tO/fSt3eXWLOYEL17dGD2/JUAnNzT0zCXllad+0YMYfb8VZzaq3OozU0Ih7ZO/DAIyVQVgnBFZoEhAWol8M5YRDj+qA7hE6bAX84/obS3ytAzfx/dpEv75q4/fFSVHFKvdrmZ4jQetWqmlz6Lk+xhQUx0LDDEoIqUxqPWoH7tqPr9m8jEO0hhtMKNMByrkdeexd1PfkB6WnWujXPgQ5NYFhgSwHvQskgGdzPlw8k9O/mMSZWsYaHLk0duPZ922U18lvXo0or5P60F4MRjYp/VrXO75oy79zLS06qVi/YmE5wFhgRo0bQhN15yKj8u/81nlFRTvjVqUJfRNw5mxa+bOblnp7iG0qioAnXvvG5oH8a/PYsG9etwRpzDxITrXGHKBwsMCdLn2E7l5slIxaU+8FXAYR2yOKxD+ZzYJlUaN6zHrVf2D5/QVBrxjq5qyqkjO3ke+Gmd1ajMqKOm/Dvfaw6QP/aPrltyPFL9xLgpH+wsqKRuuaIf3y/+lSM7Z1eZvuuVyXn9jqJZo/pkZTZI+LzU940YwozZSzn52E5RP3lvKicLDDGoCBfaurVrcmKEA7iZ8qdGehqn9nL/OZVAp651Jzb+7PbAGGOMj7gCg4j8UUQWi8hBEQk6EamIDBCRZSKyQkRu91reTkS+FZHlIjJRRCKbqswYY0zCxFtiWAScC3wZLIGIVAeeAs4AugJDRaSrs/pB4DFV7QjkA1fGmR9jjDFxiiswqOpSVV0WJllPYIWqrlLVQuANYLB4KupPBd5y0r0EDIknP8lSq6Y9nGMqpuoRTgxlqrZknCUtgbVe7/OcZY2B7apa7Le83Gud1ai0O+h5/SrvZB2m8jmma+vSEW8r+7wcJnZheyWJyCdAoC4L/1DV9yM4RqAuPBpiebB8DAeGA7RundyxYwIZed1ZbNuxh8YNK/bwvqZqSUurzsO3ns/yNZs4qkurVGfHlFNhA4Oq9o3zGHmA9xmYDawDtgANRSTNKTWULA+Wj7HAWICcnJyUP8orIhYUTIWUcUgdeh7RNtXZMOVYMqqS5gIdnR5INYCLgMnqmatwJnC+k24YEEkJxBhjTALF2131HBHJA3oDH4nIdGd5CxGZAuCUBm4ApgNLgUmqutjZxW3AzSKyAk+bw/Px5McYY0z8xLVJxpMoJydHc3NzU50NY4ypUERknqoGfeashPVdM8YY48MCgzHGGB8WGIwxxviwwGCMMcZHhWx8FpHNwJoYN2+C5xmK8sbyFR3LV3QsX9GprPlqo6qZ4RJVyMAQDxHJjaRVPtksX9GxfEXH8hWdqp4vq0oyxhjjwwKDMcYYH1UxMIxNdQaCsHxFx/IVHctXdKp0vqpcG4MxxpjQqmKJwRhjTAiVNjAEm2faa31NZ57pFc68022TkKdWIjJTRJY6c2WPCJDmZBHZISLznZ+Ric6Xc9zVIvKjc8wyA1GJx3+cz2uhiCR8hiIR6ez1OcwXkZ0icpNfmqR8XiIyXkQ2icgir2WNRGSGM2f5DBHJCLLtMCfNchEZloR8PSwiPzn/p3dFpGGQbUP+zxOQr3tE5Dev/9WZQbYN+d1NQL4meuVptYjMD7JtIj+vgNeGlJ1jqlrpfoDqwEqgPVADWAB09UtzHfCM8/oiYGIS8pUFHO28rg/8HCBfJwMfpuAzWw00CbH+TGAqngmWegHfpuB/ugFPP+ykf17AScDRwCKvZQ8BtzuvbwceDLBdI2CV8zvDeZ2R4HydDqQ5rx8MlK9I/ucJyNc9wC0R/J9Dfnfdzpff+n8DI1PweQW8NqTqHKusJYaA80z7pRmMZ55p8Mw7fZqIBJpVzjWqul5Vv3de78IzDHmFmM4Uz+f1snrMwTPJUlYSj38asFJVY32wMS6q+iWwzW+x9zkUbM7y/sAMVd2mqvnADGBAIvOlqh/r71PmzsEzCVZSBfm8IhHJdzch+XK+/xcAE9w6XqRCXBtSco5V1sAQbJ7pgGmcL9EOPHNCJIVTdXUU8G2A1b1FZIGITBWRbknKkgIfi8g88Uyj6i+SzzSRLiL4FzYVnxdAM1VdD54vNtA0QJpUf25X4CnpBRLuf54INzhVXOODVIuk8vM6EdioqsuDrE/K5+V3bUjJOVZZA0Mk80lHNee0m0SkHvA2cJOq7vRb/T2e6pLuwH+B95KRJ+B4VT0aOAO4XkRO8lufys+rBjAIeDPA6lR9XpFK5ef2D6AYeC1IknD/c7f9D+gA9ADW46m28ZeyzwsYSujSQsI/rzDXhqCbBVgW12dWWQNDsHmmA6YRkTSgAbEVfaMiIul4/vGvqeo7/utVdaeq7nZeTwHSRaRJovOlquuc35uAd/EU6b1F8pkmyhnA96q60X9Fqj4vx8aS6jTn96YAaVLyuTkNkAOBi9WpiPYXwf/cVaq6UVUPqOpB4Lkgx0vV55UGnAtMDJYm0Z9XkGtDSs6xyhoYAs4z7ZdmMp55psEz7/Rnwb5AbnHqMJ8Hlqrqo0HSNC9p6xCRnnj+R1sTnK+6IlK/5DWexstFfskmA5eJRy9gR0kRNwmC3sml4vPy4n0OBZuzfDpwuohkOFUnpzvLEkZEBuCZNneQqu4NkiaS/7nb+fJukzonyPEi+e4mQl/gJ1XNC7Qy0Z9XiGtDas6xRLSwl4cfPL1ofsbTw+EfzrJReL4sALXwVE2sAL4D2ichTyfgKeItBOY7P2cC1wDXOGluABbj6Y0xB/hDEvLV3jneAufYJZ+Xd74EeMr5PH8EcpL0f6yD50LfwGtZ0j8vPIFpPVCE5w7tSjxtUp8Cy53fjZy0OcA4r22vcM6zFcCfk5CvFXjqnEvOsZLedy2AKaH+5wnO1yvOubMQzwUvyz9fzvsy391E5stZ/mLJOeWVNpmfV7BrQ0rOMXvy2RhjjI/KWpVkjDEmRhYYjDHG+LDAYIwxxocFBmOMMT4sMBhjjPFhgcEYY4wPCwymShORxl5DLm/wGxb6mwQd8ygRGRdifaaITEvEsY2JRFqqM2BMKqnqVjxj9yAi9wC7VfWRBB/2TmB0iDxtFpH1InK8qs5KcF6MKcNKDMYEISK7nd8ni8gXIjJJRH4WkTEicrGIfOdM3NLBSZcpIm+LyFzn5/gA+6wPHKmqC5z3fbxKKD+UDLuAZzDAi5P0pxrjwwKDMZHpDowAjgAuBTqpak9gHPBXJ80TwGOqeixwnrPOXw6+Y+zcAlyvqj3wDPtc4CzPdd4bk3RWlWRMZOaqM2igiKwEPnaW/wic4rzuC3T1mu/pEBGpr56JV0pkAZu93s8CHhWR14B39PdB3DbhGavHmKSzwGBMZPZ7vT7o9f4gv3+PqgG9VbWA4ArwDOAIgKqOEZGP8AyYNkdE+qrqT06aUPsxJmGsKskY93yMZ7RXAESkR4A0S4FDvdJ0UNUfVfVBPNVHXZxVnUjwMNjGBGOBwRj33AjkOFNXLsEzPLgPpzTQwKuR+SYRWSQiC/CUEEqm4TwF+CgZmTbGnw27bUySicjfgF2qGupZhi+BweqZ3N2YpLISgzHJ9z982yx8iEgm8KgFBZMqVmIwxhjjw0oMxhhjfFhgMMYY48MCgzHGGB8WGIwxxviwwGCMMcbH/wPTJKDZXTpMeQ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9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lowchart: Document 19"/>
          <p:cNvSpPr/>
          <p:nvPr/>
        </p:nvSpPr>
        <p:spPr>
          <a:xfrm flipH="1" flipV="1">
            <a:off x="-9" y="807664"/>
            <a:ext cx="9148483" cy="3269407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Document 17"/>
          <p:cNvSpPr/>
          <p:nvPr/>
        </p:nvSpPr>
        <p:spPr>
          <a:xfrm flipH="1" flipV="1">
            <a:off x="0" y="980728"/>
            <a:ext cx="9180512" cy="5904656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7"/>
          <p:cNvSpPr/>
          <p:nvPr/>
        </p:nvSpPr>
        <p:spPr>
          <a:xfrm>
            <a:off x="981115" y="95436"/>
            <a:ext cx="7186238" cy="71222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B w="38100" h="38100"/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h-TH" sz="3500" b="1" dirty="0" smtClean="0">
                <a:effectLst>
                  <a:reflection endPos="0" dir="5400000" sy="-100000" algn="bl" rotWithShape="0"/>
                </a:effectLst>
                <a:latin typeface="TH SarabunPSK" pitchFamily="34" charset="-34"/>
                <a:ea typeface="Tahoma" pitchFamily="34" charset="0"/>
                <a:cs typeface="TH SarabunPSK" pitchFamily="34" charset="-34"/>
              </a:rPr>
              <a:t>หลักการและเหตุผล</a:t>
            </a:r>
            <a:endParaRPr lang="th-TH" sz="3600" b="1" dirty="0">
              <a:effectLst>
                <a:reflection endPos="0" dir="5400000" sy="-100000" algn="bl" rotWithShape="0"/>
              </a:effectLst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7" name="Picture 4" descr="lin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423718"/>
            <a:ext cx="918051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660232" y="6423719"/>
            <a:ext cx="2592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ทันโลก บริการดี มีคุณธรรม</a:t>
            </a:r>
            <a:endParaRPr lang="th-TH" sz="2400" b="1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85" y="95437"/>
            <a:ext cx="746963" cy="72008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>
            <a:innerShdw blurRad="114300">
              <a:srgbClr val="FFFF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36512" y="6423719"/>
            <a:ext cx="3096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ฝ่ายปฏิบัติการและบำรุงรักษา</a:t>
            </a:r>
            <a:endParaRPr lang="th-TH" sz="2400" b="1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sz="36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สถานีไฟฟ้าจะเข้าสู่ยุคของ </a:t>
            </a:r>
            <a:r>
              <a:rPr lang="en-US" sz="36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Smart Substation</a:t>
            </a:r>
          </a:p>
          <a:p>
            <a:r>
              <a:rPr lang="th-TH" sz="36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สถานีไฟฟ้าจะเป็นสถานีแบบ </a:t>
            </a:r>
            <a:r>
              <a:rPr lang="en-US" sz="36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Unman Substation</a:t>
            </a:r>
          </a:p>
          <a:p>
            <a:r>
              <a:rPr lang="th-TH" sz="36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สถานีไฟฟ้ามีมากขึ้น ต้องเข้าบำรุงรักษา จากการประเมิน </a:t>
            </a:r>
            <a:r>
              <a:rPr lang="en-US" sz="36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Condition </a:t>
            </a:r>
            <a:r>
              <a:rPr lang="th-TH" sz="36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ของสถานีไฟฟ้าเป็นหลัก </a:t>
            </a:r>
            <a:endParaRPr lang="en-US" sz="36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41615564"/>
      </p:ext>
    </p:extLst>
  </p:cSld>
  <p:clrMapOvr>
    <a:masterClrMapping/>
  </p:clrMapOvr>
  <p:transition advTm="2594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Document 17"/>
          <p:cNvSpPr/>
          <p:nvPr/>
        </p:nvSpPr>
        <p:spPr>
          <a:xfrm>
            <a:off x="5973" y="-18098"/>
            <a:ext cx="9157447" cy="854810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Document 19"/>
          <p:cNvSpPr/>
          <p:nvPr/>
        </p:nvSpPr>
        <p:spPr>
          <a:xfrm>
            <a:off x="-3273" y="-18098"/>
            <a:ext cx="9144000" cy="566778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17"/>
          <p:cNvSpPr/>
          <p:nvPr/>
        </p:nvSpPr>
        <p:spPr>
          <a:xfrm flipH="1" flipV="1">
            <a:off x="0" y="5945835"/>
            <a:ext cx="9148476" cy="899587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owchart: Document 19"/>
          <p:cNvSpPr/>
          <p:nvPr/>
        </p:nvSpPr>
        <p:spPr>
          <a:xfrm flipH="1" flipV="1">
            <a:off x="-20365" y="6093296"/>
            <a:ext cx="9168839" cy="648072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0" name="Picture 4" descr="lin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0366" y="6313884"/>
            <a:ext cx="916884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588224" y="6396335"/>
            <a:ext cx="2592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ทันโลก บริการดี มีคุณธรรม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36512" y="6423719"/>
            <a:ext cx="3096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ฝ่ายปฏิบัติการและบำรุงรักษา</a:t>
            </a:r>
          </a:p>
        </p:txBody>
      </p:sp>
      <p:sp>
        <p:nvSpPr>
          <p:cNvPr id="16" name="Rounded Rectangle 7"/>
          <p:cNvSpPr/>
          <p:nvPr/>
        </p:nvSpPr>
        <p:spPr>
          <a:xfrm>
            <a:off x="981114" y="95436"/>
            <a:ext cx="7623333" cy="71222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B w="38100" h="38100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b="1" dirty="0" smtClean="0">
                <a:effectLst>
                  <a:reflection endPos="0" dir="5400000" sy="-100000" algn="bl" rotWithShape="0"/>
                </a:effectLst>
                <a:latin typeface="TH SarabunPSK" pitchFamily="34" charset="-34"/>
                <a:ea typeface="Tahoma" pitchFamily="34" charset="0"/>
                <a:cs typeface="TH SarabunPSK" pitchFamily="34" charset="-34"/>
              </a:rPr>
              <a:t>     Part list</a:t>
            </a:r>
            <a:endParaRPr lang="th-TH" sz="3600" b="1" dirty="0">
              <a:effectLst>
                <a:reflection endPos="0" dir="5400000" sy="-100000" algn="bl" rotWithShape="0"/>
              </a:effectLst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85" y="95437"/>
            <a:ext cx="746963" cy="72008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>
            <a:innerShdw blurRad="114300">
              <a:srgbClr val="FFFF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AutoShape 12" descr="Image result for raspberry p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data:image/png;base64,iVBORw0KGgoAAAANSUhEUgAAAYYAAAEKCAYAAAAW8vJGAAAABHNCSVQICAgIfAhkiAAAAAlwSFlzAAALEgAACxIB0t1+/AAAADl0RVh0U29mdHdhcmUAbWF0cGxvdGxpYiB2ZXJzaW9uIDIuMS4xLCBodHRwOi8vbWF0cGxvdGxpYi5vcmcvAOZPmwAAIABJREFUeJzt3Xd8FGX+wPHPFxI6QoAAgdClCCqoEeEsWEBQEbCcylnw1MN64vnTs5yHHqJiOcudeoqIXQQ7KkVUbAhKUECKSBEk0iH0QBL4/v7YSdzdbN/Z3ZTv+/XKK7szz8w82czOd54yzyOqijHGGFOiWqozYIwxpnyxwGCMMcaHBQZjjDE+LDAYY4zxYYHBGGOMDwsMxhhjfFhgMMYY48MCgzHGGB8WGIwxxvhIS3UGYtGkSRNt27ZtqrNhjDEVyrx587aoama4dBUyMLRt25bc3NxUZ8MYYyoUEVkTSTqrSjLGGOPDAoMxxhgfFhiMMcb4qJBtDMYYU9UVFRWRl5fHvn37yqyrVasW2dnZpKenx7RvCwzGGFMB5eXlUb9+fdq2bYuIlC5XVbZu3UpeXh7t2rWLad+uVCWJyHgR2SQii4KsFxH5j4isEJGFInK017phIrLc+RnmRn6MMaay27dvH40bN/YJCgAiQuPGjQOWJCLlVhvDi8CAEOvPADo6P8OB/wGISCPgbuA4oCdwt4hkuJQnU07s21/Epm27Up0NYyod/6AQbnmkXAkMqvolsC1EksHAy+oxB2goIllAf2CGqm5T1XxgBqEDjKlgdu/dz9X3vMp1/3qNr79fkersGGMikKxeSS2BtV7v85xlwZaXISLDRSRXRHI3b96csIwad02cOpfde/ejwGMvfZLq7BhjIpCswBCoXKMhlpddqDpWVXNUNSczM+wT3aacyN9ZkOosGFNpqQa8XAZdHqlkBYY8oJXX+2xgXYjlxhhjQqhVqxZbt24tEwRKeiXVqlUr5n0nq7vqZOAGEXkDT0PzDlVdLyLTgfu9GpxPB+5IUp6MMabCys7OJi8vj0BV6yXPMcTKlcAgIhOAk4EmIpKHp6dROoCqPgNMAc4EVgB7gT8767aJyL3AXGdXo1Q1VCO2McYYID09PebnFMJxJTCo6tAw6xW4Psi68cB4N/JhjDEmfjZWkjHGGB8WGKqA/YVFqc6CMaYCscBQiakq9/7vIy6740U+nbM01dkxxlQQFhgqsYU//8b8n9ZSXHyApyd8kfTjv/TebGbPX5n04xpj4mOBoRLbvnNvyo69Zt02Js9ckLLjG2NiZ4HBJMTGrTtTnQUThQ1bdvL6h9/x06oNIdPNWbCKN6fPY9ee2EfuNOWfzcdgjOGBsVPJ25jP2zO+57WHrqRWzbITvKxZt5WHx38MwLpN2xlx6WnJzqZJEisxGGPI25hf+nrNuq0B00z/eknp6y9zlyc8TyZ1LDAYUwmpKm99/D3j3vqanbttIEMTHatKMqYS+mreciZ89B3gmRPjpssir/b56MtFLFm5nrP6HEGNdLtEVEVWYjCmEprmVe3z1bzoqn1mfb+CVz/4lg8+X+h2tkwFYYEhCX7btJ2iogOpzoYxUXn9w+9c3Z+qsmLNJoqL7bsQreLiA3z9/QoWLstLyvGsnJhgb06fxxtT5tIiswFP3Hkh1apZLDZV05Ovf87n3y2jc7vm3H/TEFf2OWlaLh/PWsIFA3I4/fiuruyzPPrs22U8O+lLAB68+VwObdM0ocezq1SCvTHFM6L4us07+Hbh6tRmpgpauyGfu5+czNhJX8U9q5WJz+ffLQNg2S8b2LRtV9z721Own4lTc8nfubf0ollZef99z775VcKPZyWGJNq33wazS7b7n53Cpm27WLR8HV3aN+OknE6pzpIBV6qTCvbZ9ylRXCkxiMgAEVkmIitE5PYA6x8TkfnOz88ist1r3QGvdZPdyI8xJbzvTBcs+y2FOTGm4oi7xCAi1YGngH545nCeKyKTVbW0W4Sq/s0r/V+Bo7x2UaCqPeLNR0WwYetOfl69kY5tmiIiFBYV8/5nCxARBp/SnfT06qnOoqnEDh48yNoN+bTOaoSIpDo7phxzo8TQE1ihqqtUtRB4AxgcIv1QYIILx61w3po+jzsee7f0qdEPPl/IG1PmMuGj75j29eIU585Udg88N42bH3yTx1/5NNVZMXFIRkh3IzC0BNZ6vc9zlpUhIm2AdsBnXotriUiuiMwREXe6KpRz/3n1MyZMmevTHfCVD+akMEemsttbUMj3S34F4Ot5K2LaR1UrZGzJ382Y56bxzMQvqlwXWzcCQ6DTJVj3j4uAt1TV+1Nurao5wJ+Ax0WkQ8CDiAx3Akju5s2b48txOfDW9HlJP+ab0+clvGfOvv1FrjeyHzhwkNnzV7FoeeLbCAqLitlTsD/hx0m2AwcPxr2P8jZi7o8/J/Z8+O9rnzF30WpmfLOUqV9VrRK9G4EhD2jl9T4bWBck7UX4VSOp6jrn9yrgc3zbH7zTjVXVHFXNyczMjDfPVdIbU+YyZ8EvCdv/2g35XDXyFa4a+QprN2xzbb+fz13GIy98zN1PfsDKXxN3U7Alfzd/GfkKV/3zFX5evRGAXXv2WTdXxw9L14ZPlERPvj4zoftftPz3y9isH2IrZUVLVdmwZWfKzzk3AsNcoKOItBORGngu/mV6F4lIZyADmO21LENEajqvmwDHA0v8t60o9hYUcvuj73D+iGcSfjcTq0de+Jj3P4t9Ap2Z3y7jpgcmMvWrRWXWPfriDAr2FVKwr9DVp2a9Z597asLnMe8nXFXI2ElfsXvvfgqLirnnqQ/5YOZC/nzni9zz1Ac+X9T8nXv5dM5Stu3YE3NeQnHjohDub523eA1jnptG7uI1MR/DrZLh9l2J/Twrkv++NpPr732df7/4SUrzEXdgUNVi4AZgOrAUmKSqi0VklIgM8ko6FHhDfc/6w4BcEVkAzATGePdmqmjGvzuL5Ws2ocA9T32Q0GN5fym379rLvMVrIq4Hffn92fy2aXv4hAE8+fpM1m7IZ9xbX5cZ5uPX9e6VElLht02/Dz29v7CIF9/7BsVz57jUawKbB8ZO5ekJXzDmuWk+26sqazfkc+BAbNU2qspjL3/C8LtfjeuCHcjGLb7VQPePncrcRat5YOzUkIGosKg46Lrps9z5qj70/Mc8PeEL7ns2dF6qgi/m/gzA7PkrU9qu4coDbqo6BZjit2yk3/t7Amz3DXCEG3mIx+IV6/js22WcelxnunbIYt/+ImrXqsGMb5awZOV6zjv9aLKbZQTc9vslvzJ20lcc0aklM79d5rMu3GxY0Zry5Y98u/CX0iLu4R1bcMdfzuDKu14GiGqogbwN+bRs2jCu/BQWF5fbLrbrN+/goy9+jGqbPQWFQdft3vt7u8PKtZtLf6tqadfP59+exdSvFsU85MMPS9eWNgw/MHYqbz9xTUTbbduxh982bufwji1K8+J/7j3ywoyg24e6GI/872TG3HxuwHXeQWPZLxt4/aPv6N65FX17d2Hhst/o3iWb+nVrhc3/sl88eV392xb2FxYHnCQoEtO/Xkz/E7rFtK3xZU8+4zn5wfPIftcOWSxbvZHTenXhY+eOaOnKDTxzz8UBt73vWU88/Ozbn8qs+8cT77mWx59Xb+T5t2f5LFu0fB0X//350vclXzC3HDx4kGrVqjHz22X8tjGfs0/p7rN+0tR5dGzblBOOPtTV44YS6R3lA2OnRlUqUtWYpqv0fh6gpHpt2S8bWLshn1bNy95M7NxdwJ6CQrIyG5RZty6GUlzBvkJuvH8iBfsKuWBADheekRMw3eb82IagWL5mE1vyd9Mko17QNPv2F3Hn455zfdHydUyclktx8QEOa5/F6BGheq6XFU/Pp7FvfmWBwSUWGPwsWbkeoDQoQOxfKjflLnK3aiHUA06qyr9f/IQFP63llOM6l955r/erjvjwi4XwBTRvfEjCB/WK1NoN+Tw94fOAQUH8OtAVFR0oLfGEa9QuKj7A/J/W0jHCvzNQNcCW/N1cP3oCxcUHuO2qAfQ8om3pusKi4pgC07SvF1Owz1PSmTQtN2hgiMfBIMG45Bx6cNx0n+Ulf/vSVevD7jtQO0XJ+fdL3mauG3oy3Q5tEW2WK7VkPJxogSFGM75ZwrzFv7q+3wMHDvLDT2tp2bRhwLtKt4x/e5bPhcnbouXrmD1/JYBPdcycBasCpp/y1SJubHNqRMd9+f3ZHDyo9Orens7tmoU8yX9atYGno2xsvu+ZKREF8tc//I73PpvPmScezuXn/CHoxa/EU69/zv7Coriq38a99XXpRfPBcdNKq4p27i5gxAOTYppprSgJ9dDhSmkLf45+KOiSPT75+udl1n2Zu7z0/Bv538m8/vCVvPTeHIqKD3D5Ob2pW7tmyH3v2rOP9z+dT6d2zTn28DaICKrK90t+JX/nXtpnN6FddpNy//T36GenUFx8kBGXRvbdcpMFhhhs2raLZyYmZjTHt2d8z8SpuaSlVWfcqEsjqqP1tmNXAQ3q1w6bbnP+rtKqIn+btiWuv3pJj6gPPl/IyOsG0r1zdtC0wariDhw4yC95W2jfqklp/guLirn+3gkR92x5e8b3pfm4eOBxYdPvL/Tc2UZaPRXoTnj7rr0B074y+dsqO/1mSQDwtmrtFp/378z4gemzPM8RpKVV4+oLTgq5zxtGTyhtEyopmS37ZSP3j51amiZUtZublq/ZyM+rN9Hn2E7Uq1M2oJV0T23e5JAygaqkZ2Oiu+UGYsNux2D1b4EnS3fDxKm5gKc4/t6n86Pefu2Gbezeu58X3vmGN1PwEF00Rj39IS+8803UPVHGjJvGbY++w0PPf1y67MPPf4y5u+NBjf/hL393/ef9iNJt27EnYPtUrFTV9Ql2gvWyiueGe826yL9DH335e9foj8P0hFq/eYdPR4EHx3l6jj3jNyz3pGm5ER+/RP7OvazdkB8+oWPXnn3c/ui7jH9nFs+//XXANM9O+pIbRk/ggbHTAq4H3+cpksVKDOVEoC9fcXFsF6xXP5jDjG+WxpulpPjwi4Vs3LqTvn84jGO6tg5bvC8uPlA6tMPcRatLl7324bcx5yGVPSQfe8nd/urzlvxaWhpyyxe5yxl65rFlj7X4V/r2OizktktWrqdrh6wyy/OiuMBGw78LcTTWbdrOv1/8hG079nDHXwb4rNuSv5ur73mVAwcO0iSjHkcd1opLzu4VsBRQXHyAxSvXs+LXTaXLvsxdzohLy867XfI9nbdkTcSlxmTUgFmJoRzxPzEUZX9hEaOf+SiqL3sqgsLs+YHbHyJR0p/e+1mBYPvzv4arKrc88nZExwn2hXrurcB3c9EI1NjsvyxQACrp7BCKqvLpnKW8/uF3PnfDULYhcn4MTyeHC4y7dgduFF/2ywZufeStkNv+8z/vx90fv6RxPRJ5G6MLOB/MXMjDz0/n1/Xb+PeLn7D6ty3s3F3AHY+965Muf+fe0pu3Lfm7mfHNUl6ZHHh8s/++PpNRT39YpuQWrrRTHOPzL4lgJYYIbdq2i6aN6if0GDc/+KbP++27CvjPqzOjGorA/8IRysSpuSxZuZ7uXVpx5omHU6d2jYi39ffICx+HTxTG2De/YuS1Z7Frz/6g+/Ovdlr482+sjfDBumClkc+/W8aPMTSgevsi9+cyyy6740XOOLEb3Q5tQY8uwdtSwlmwLK/06e9P5ixl/OhhFBYVu9bwvCDMPMLTZy2mTYtGAddt3R6++m7H7gIaNwze3dVbIhqEC/YVBjxHVv66mRff+waAZas3kr8zcBtQMJ/MXsq1F/UpszzYIIXPTvqywkw/aoEhQvc8+QFP/XNoQnsy+J+Ys76PfnyWh8dHfoF+62NPKWTJyvVM+Oi7sI3BibYlfzfX/Ou1qJ4c3hviobRoRHKBC8V72I4S+wuLeO/T+bz36XyuOPf4MkFtzbrIAtq9//uo9PWOXQVsyd/NzQ++SWFRMUd08h3IePGK6OujI+kmOzaO6SRvemASe/3u+tf8tpV/PfVhTPvbsauA3MWrI05/yW3jAy737k0VbVCo7KwqKUIbt+5kw5byNbqk20Y9/WFMg9R9FeMwzv4K9hWGDQoHD8beILB1+24gsuobt41/Z1aZZaOeju3COHbSV+wp2E+RV3tLifI4LIl/UACYs/CXoN1cNejgzB53PfFewEBc0ZWn7rMWGGJQjv5/rns+wAUsnIMuDOmcDD8sXcvSlev5Z4Q9htxWMpRGiWDdV0tMnrmAzdvKPpOxbnNs41wFs31X+ekqO/+n8FV66zbvcOVYgQaCTDTvUmM0bSfJVuUDQyxPm5rUKSyKr1599LNTwieKUqLmb3jpvdnc/ui7ZZa7fV/y8vuzwydKkpLupckQb/VhLLbvKigNDpOmld/u5FW+jeGT2RWjW2eyLPtlAycf2ynV2QjK/y472kZvtycRmv714rjq38MJVKrYu8/dv8Ekz+Mvf8JvG7dzzUV9mDzTd/j78lQTUeVLDNH4YemvVWJY4GcnJeap7sookUEhmHBVUBVdRfyOHThwkPk/rWVHmGq5RcvXkb9zLw94PYUdLRsrKQn2FQYfb97f82/P4oV3Z3PNhScmMEfGmIpm/DuzmPZ15Zn+s8oFht82bWfP3v10bNOUWT+sjHru5YMHD1bKHhHGmOjt3rufLfm7khoUKkyJQUQGAE8A1YFxqjrGb/3lwMNAyXyXT6rqOGfdMOAuZ/loVX3JjTwFkrcxnxH3TwTgyE7ZMY0KaYxJrF17EtOYnwgPj5/Oepd6SRVE2HaUjBF14w4MIlIdeAroB+QBc0VkcoApOieq6g1+2zYC7gZy8Ix2MM/ZNiEDqfzvjd/v9C0oGFM+RTNQXaq5OcDdDaMnRJTut43udlcOxI3G557AClVdpaqFwBtApNM29QdmqOo2JxjMAAaE2SZmbj0la4xJnJIhzk1gyfh83AgMLQHvwXzynGX+zhORhSLyloi0inJbY0wV4VbVjImdG4EhUEuIf3+zD4C2qnok8AlQ0o4QybaehCLDRSRXRHI3b45+2AZjjDGRcSMw5AGtvN5nAz4Vb6q6VVVLWpSeA46JdFuvfYxV1RxVzcnMzIwpoxWvd7QxxiSfG4FhLtBRRNqJSA3gImCydwIR8Z6pYxBQ8rjxdOB0EckQkQzgdGdZYlTAB2eMMSbZ4u6VpKrFInIDngt6dWC8qi4WkVFArqpOBm4UkUFAMbANuNzZdpuI3IsnuACMUtXyNzykMcZUIa48x6CqU4ApfstGer2+A7gjyLbjgcADprvMCgzGGBOejZVkjDHGR5UKDBVxcC5jjEm2KhUYytNk28YYU15VqcCwcWvlnprTGGPcUKUCgzHGmPAsMBhjjPFhgcEYY4wPCwzGGGN8WGAwxhjjwwKDMcYYHxYYjDHG+LDAYIwxxocFBmOMMT4sMBhjjPFhgcEYY4wPCwzGGGN8uBIYRGSAiCwTkRUicnuA9TeLyBIRWSgin4pIG691B0RkvvMz2X9bY4wxyRX3DG4iUh14CugH5AFzRWSyqi7xSvYDkKOqe0XkWuAh4EJnXYGq9og3H8YYY9zhRomhJ7BCVVepaiHwBjDYO4GqzlTVvc7bOUC2C8c1xhiTAG4EhpbAWq/3ec6yYK4Epnq9ryUiuSIyR0SGuJAfY4wxcYi7KgmQAMsCzqEpIpcAOUAfr8WtVXWdiLQHPhORH1V1ZYBthwPDAVq3bh1/ro0xxgTkRokhD2jl9T4bWOefSET6Av8ABqnq/pLlqrrO+b0K+Bw4KtBBVHWsquaoak5mZqYL2TbGGBOIG4FhLtBRRNqJSA3gIsCnd5GIHAU8iycobPJaniEiNZ3XTYDjAe9Ga2OMMUkWd1WSqhaLyA3AdKA6MF5VF4vIKCBXVScDDwP1gDdFBOBXVR0EHAY8KyIH8QSpMX69mYwxxiSZG20MqOoUYIrfspFer/sG2e4b4Ag38mCMMcYd9uSzMcYYHxYYjDHG+LDAYIwxxocFBmOMMT4sMBhjjPFhgcEYY4wPCwzGGGN8WGAwxhjjwwKDMcYYHxYYjDHG+LDAYIwxxocFBmOMMT4sMBhjjPFhgcEYY4wPCwzGGGN8WGAwxhjjw5XAICIDRGSZiKwQkdsDrK8pIhOd9d+KSFuvdXc4y5eJSH838mOMMSZ2cQcGEakOPAWcAXQFhopIV79kVwL5qnoo8BjwoLNtVzxzRHcDBgBPO/tznaomYrfGGFPpuFFi6AmsUNVVqloIvAEM9kszGHjJef0WcJp4Jn8eDLyhqvtV9RdghbM/103/2qaSNsaYSLgRGFoCa73e5znLAqZR1WJgB9A4wm0BEJHhIpIrIrmbN2+OKoOqynNvfRXVNsYYU1W5ERgkwDL/eptgaSLZ1rNQdayq5qhqTmZmZnQZFOGGP50S1TbGGFNVuREY8oBWXu+zgXXB0ohIGtAA2Bbhtq7oeWTbROzWGGMqHTcCw1ygo4i0E5EaeBqTJ/ulmQwMc16fD3ymntbgycBFTq+ldkBH4DsX8lSGBCycGGOM8ZcW7w5UtVhEbgCmA9WB8aq6WERGAbmqOhl4HnhFRFbgKSlc5Gy7WEQmAUuAYuB6VT0Qb56MMcbELu7AAKCqU4ApfstGer3eB/wxyLb3Afe5kY9QxAoMxhgTkSrz5LNYZDDGmIhUmcBgjDEmMhYYjDHG+KgygcFqkowxJjJVJjAYY4yJTJUJDNb4bIwxkakygcEYY0xkqkxgsCefjTEmMlUmMBhjjIlMlQkM1sRgjDGRqTKBwRhjTGQsMBhjjPFRZQKDdVc1xpjIVKHAkOocGGNMxVBlAoMxxpjIVJnAYFVJxhgTmbgCg4g0EpEZIrLc+Z0RIE0PEZktIotFZKGIXOi17kUR+UVE5js/PeLJjzHGmPjFW2K4HfhUVTsCnzrv/e0FLlPVbsAA4HERaei1/lZV7eH8zI8zP8YYY+IUb2AYDLzkvH4JGOKfQFV/VtXlzut1wCYgM87jRs2qkowxJjLxBoZmqroewPndNFRiEekJ1ABWei2+z6liekxEaobYdriI5IpI7ubNm+PMtjHGmGDCBgYR+UREFgX4GRzNgUQkC3gF+LOqHnQW3wF0AY4FGgG3BdteVceqao6q5mRmJr3AYYwxVUZauASq2jfYOhHZKCJZqrreufBvCpLuEOAj4C5VneO17/XOy/0i8gJwS1S5N8YY47p4q5ImA8Oc18OA9/0TiEgN4F3gZVV9029dlvNb8LRPLIozP8YYY+IUb2AYA/QTkeVAP+c9IpIjIuOcNBcAJwGXB+iW+pqI/Aj8CDQBRseZH2OMMXEKW5UUiqpuBU4LsDwXuMp5/SrwapDtT43n+MYYY9xXZZ58NsYYExkLDMYYY3xYYDDGGOPDAoMxxhgfFhiMMcb4sMBgjDHGhwUGY4wxPiwwGGOM8WGBwRhjjA8LDMYYY3xYYDDGGOPDAoMxxhgfFhiMMcb4sMBgjDHGhwUGY4wxPuIKDCLSSERmiMhy53dGkHQHvCbpmey1vJ2IfOtsP9GZ7c0YY0wKxVtiuB34VFU7Ap867wMpUNUezs8gr+UPAo852+cDV8aZH2OMMXGKNzAMBl5yXr+EZ97miDjzPJ8KvBXL9rH48zl/SOTujTGmUog3MDRT1fUAzu+mQdLVEpFcEZkjIiUX/8bAdlUtdt7nAS3jzE9IA08+MpG7N8aYSiHsnM8i8gnQPMCqf0RxnNaquk5E2gOficiPwM4A6TREPoYDwwFat24dxaGNMcZEI2xgUNW+wdaJyEYRyVLV9SKSBWwKso91zu9VIvI5cBTwNtBQRNKcUkM2sC5EPsYCYwFycnKCBhBjjDHxibcqaTIwzHk9DHjfP4GIZIhITed1E+B4YImqKjATOD/U9sYYY5Ir3sAwBugnIsuBfs57RCRHRMY5aQ4DckVkAZ5AMEZVlzjrbgNuFpEVeNocno8zP8YYY+IUtiopFFXdCpwWYHkucJXz+hvgiCDbrwJ6xpMHY4wx7rInn40xxviocoHhmK5tUp0FY4wp16pcYDitd5dUZ8EYY8q1KhcY0qpXuT/ZGGOiUuWukl3aB3pWzxhjTIkqFxjq1q7JfSOG0OvIdqnOijHGlEtxdVetqLq0b07tWunMWfhLqrNijDFRaVC/dsKPUeVKDKZyuOf6s1OdBWMiknFIHVf317xJA1f3F0iVDQy1a9mcQNE420amNcY1DevXoXO78tveWWUDQ9NG9VOdhQrFenMZ455Tenbi0NaZAdfldEv9s1b2bfdy4yWnpjoLJkIiqc6BccM1F56U6ixELKdbm7B3+Y/edgEP3nxu2H316dkZwfck7nlEW7p3zubqcvCZWGBwNG5Yl/p1a6U6G1XGGSceHlG6atUCn6KHtc/ivhEJnfDPJEGPLq183g/sk5wqy5o10jm6a3TzukRywW6SUZfs5hk+yyTAXUy1akLvHu1L33ds05TbrhrAyOsG0qhB3ZDHSMZNkQUGx3HWfTWoM0+K7CIeqf/7cz8Gndo9orTjRl0acHn16tXo0r45bz9xjZtZM0mW2ah+6Xfv3L5HJfXYN/zplKjSB7tgp6dVBzztBnVq1cAzo8DvatUo2/lTVenSvjlXnnc8px7XhZsv7xdVXhLNAoPxce1Ffcosu3jgca4e4w89OkTcZpGMrnmR6NohK9VZCOqCATk8eddQXrz/8lRnJSa3XnE640cP4+Kzj0taFWF6WjUa1K/NSTkd497XP689i8sG9+beGwcFLB3cdFnQuc4486QjuP5PJ5e7Nk8LDA5VykR6b5FUW9SrU9PNLCVcp7bNIkpXq2a668euGeAuqjzrc2wnnrjzQv5x9Zkx72NwhKWkSPXu0YH+x3fjnL49yMpsUGGrQkWk9AZgSN8eVE9CR4e/X9kfgEsH9Yr7eE0b1Wfwqd1p0bRhwPUdWmfy6G1/jOsYyWaBIUJd2jfnsdsvCJnmpQf+nKTcuKNjm6ac3LOzz7JQwdHbYe3ju4OuW7smg07pTo308AEiM8P3bmrQKe5eYCOV3SyD+nVjD/7xVld27ZBFNa870v+7vC/DLzgxos8wFuf1Ozoh+w2lYf06PHjzuQntCDLm5nMo+11pAAAV0ElEQVTodmgLwFM99L+Rf4prf3Vrhz8n2rRoHNcxki2uwCAijURkhogsd35nBEhziojM9/rZJyJDnHUvisgvXut6xJOfeERyQWyd1YjrhpatavF21zVnuZWllGjcsF5E6S4eGP/8SsOG9ObVB68IW9I6pJ7vnfCfznJnbqdeR7bjn9dG9//y70mSTL26t+ehW85j0Cndeej/zgtYbeGmk46Nv5olFu2ym9Dn2E4J23/HNr4l5UjP+UCuOPd46tSO7Jmo9q083VNr1kineeNDYj5mMs7BeEsMtwOfqmpH4FPnvQ9VnamqPVS1B3AqsBf42CvJrSXrVXV+nPlJuD45oU/YOrXcr3ZJlEAnmH+PihIN6vs+vXlYhyyG//HEuPNQvXq1qIvy6enVYzqWfztB+9aZCbvbToT+x3elXXYThg3pTYcgfeDdcv7pR5PdLPC5UBn97bK+NGt8CC2bNqSaCDVrRPY9PqtPwMkpA7rtyv5ccvZxPPC3c0hLi+0cTpZ4A8Ng4CXn9UtAuIr484Gpqro3zuO6wvtR9cM7tqRJRux3DpVlUL5qQe5C+5/QlcyM+giUlpr6n9CNR249P+5j/l+CemT07tHB531a9bJfxuZNYr9zi5Z/u0o0T5OPvG5gUi8mQ10qlYXidptLPE445lCeHvkn/vOPixh372W8/MDlrh+jSUY9zul7FG1aNHJ9326LNzA0U9X1AM7vpmHSXwRM8Ft2n4gsFJHHRCSprbf/vHYgh3dswVl9jqBX93a0adE4bP/6QMX3u68byN+GeXoeZATo0layLlLNmxySsjtZ/+BYctdYIz2NJ++6iGfuuYTTeh1Wur5p4/h7U3TtkMWovw7iH1efGfS5hVCCtXdkNw/cGOitUYO6XH3BSRzZKZsjOrUMmi5UrU12s4yICvdtWjQufUBq0CndufycP0SwlUekbT+BxNselCiXDe6dlON4l3x6dW8fIqVHg/q1SUurTovM2MYkSi/npYFIhP0WisgnIrIowM/gaA4kIlnAEcB0r8V3AF2AY4FGwG0hth8uIrkikrt58+ZoDh1UmxaN+NcNg7ji3ONLL/hXnX8CN116mk+6Pw44pvR19erVytxVH9k5u/RuLlC3sxOOPjSqfD1++4VUq5acuuzqAY4z4ZGrOKx9Fsd0bcPfr+pfujwtrXqZwFG3ds2oHxTyJyJ0O7QFR3dtzZ3Dzyhd7v06lHDtPuGcfnxX7r5+IId3DB4YStT2q08ed+9lPHHnhYwN8ryFNxFh9I2DePKuoQwbEt1FMY64QK/usZdmI+2q/LfL+kb0xG+iHe/3XTvqsFb8669nc/tfBnDhGTlRVX+2yortzj4trTrXDz2ZDq0y+VuIrqqhBCu5g6fTSKKFDQyq2ldVDw/w8z6w0bngl1z4N4XY1QXAu6pa5LXv9eqxH3gBCFp+VdWxqpqjqjmZmYmtX/UvFVzQ/xif93dF2WAZrfT06gw57fd2+ERWIVx4Rk7pSVhyEaiRnsboEYO58+ozaBmkC563O4efweN3XOhKfnp0yebu6wYy8rqBEQecFk0blum5FIgbpZuWTRvSq3t7BE91S0l1ZLinVUtUq1aNrBjvRGN1eMcWMW97br/IHjpr1qTsZ9vziLYxHzdWV1/ge+G/bHBvGtavw7GHt+WCATlJey7m1F5deOiW8zjhmOhuCoNp1KAuGYfUoUOrTC48I8eVfYYSb33FZGAYMMb5/X6ItEPxlBBKiUiWqq4Xz5V4CLAozvy4on2rJqWvhbLDMtRIQlFx8Knd2VtQSPGBA2QcUpfXPvw27DaDTunO5JkLojpO44b1eOTvf2T95u0xD94lIrQK0mhdu1YNCvYVRrWvIztn+yxr36oJK9d6SonBejA9c8/FTJqWy8SpuaXLTj62M53aNGPMuGnUrV2TS84+jk9mL404L8HcesXp7CnYH1E3RfCcQ5cGqTY5pF5tdu4uiDtPoQTrX59ot101gKv++TL5O5PTpHjfiCER/08icWjrpnzrzNmS6k4Kz426FFVNeE+0EvG2MYwB+onIcqCf8x4RyRGRcSWJRKQt0Ar4wm/710TkR+BHoAkwOs78uKJF04b85fwTOaZrGx64+ZyU5KFGehrDhvTmyvNOoG6E3eGibdRq1LBu6Xa9urd3vWTS68h2/P2K0+Pez6WDepHdLIOG9evwzxDdgRvU870bbN7kEI7u2prn772MsfdcEtcDYJ3a+g6eFs0F6IX7Lw/a0Drqr4Po2/uwsM84xNLGUKdWDUZeN5Aa6WlB75TfevzqqPcbSK2agc/Rk+Podjri0sifZWiX3cT1aXsHnXIkR3RqSWZGfUb9NcnzfwQIAMkKChBniUFVtwKnBVieC1zl9X41UKYCV1XL7XCmA07sxoATu7m2v26HtmDxinUxbdvn2E68PHkO+/YXhU8coRaZDTgzwoHsYlGnVg1uvbI/m7ftintfdWvX5PE7LuDAgYMxBa94AsKxh7ele5fsoCUib+1bZbJqbdn2r1DHb9U8g2sv6sPSletL707dct3Qk+nulL7uvm4gr33wHRu37iRvY35pmngvNgIc060NrZpnsG3HnjLrz+9/DFt37GHf/iK++3F1VPs+KacTXdpnce2/XvNZ3rB+HUZceir/evrDOHIeXlpade65/uyk3qmXFxWnE3cFd+Mlp/Lie7Np0rAuh3dqySPjP6Zxw7rcefWZ3HjfGyG3rVUznYduOY8Vazbx3qfz+XX9trjy0uvIdtxyxekpOdljfaJVRMIGhcZxdDcO5va/DIg47d+vOJ1P5vxE++wmPPT89PAbJFirrN+DWZsWjbnz6jP4et4KHnv5k7j2e9yR7fhh6VqG//FEcg5vU1q916hBXS45+zi+mreitB68Vs10RjidOc4b8UzUx2raqD7padUpKj5QumzcvZcm9dytakEBLDAkTZOMetzy59/7648fPYxaNdMi7p7ZsmlDWjZtyNSvgjfD1KyRzu1/GcCY56b5LP/f3Rf73HXVrVMzZSd7Ip9oPaZra7p3zmbJyvUBBwMMJ96PJLNRfYaeeSwA3Ttns2BZXsSDtGW6NIjaqL8OYsJHczmmW+uEPaD29yv7U1x8IGCgPqfvUZwTwSipjRtG1lgfSCov1GeeeDjLftkAJPZcTjULDCni/Rh9drMMn+J9NM7vfwxvTZ9Hs8aHcNyRbalWrRoP/d95/P3fb5emqenXcNY+O7G9ulJFRBh53UAKi4pT3lh41zVnsnZDPq0j7PLYJKMeFw88jq/mLWfoWT15cNy08BsF0O3QFoweEVVP8qh0cIZ1SPbDdi+/PxvwjCRb4oIBOUya5ulsEKxbrdvnwfFHd2DTtl3s2FXA+f2TP5ZUslhgiIHbdyxZmQ1KA0O0w0NcdEYOf+jRnqzMBqWlj0DDJdw3YgiPv/wprbIy6PeHw8qsr0xCXQxyurUhd/EaIPrnS6JRrVq1qAdOO7ffUUG7h8bzgJuPclIrEs136MwTD2d/YREHDipDTvu9EX/Iad2pW7sGh9SrRY8uv/dkK+mdd9RhrVx/sl1EIu7CG4+bLjuNR1+cAUTXCO8WCwzlwF/+eAJLV61nf2ExI68bGNW2IhLRBahL++b87+4/Vcn6Um/XDu3D9K+XcGjrTJrFMZCZSZ709Oo+JYUSNWukMzDAsCLDhvTmrD5HxFVdlWq9u7fjb8P6cvDgQY4/KnE3MMFYYEiAenVqsnvv/ojTN25Yj+dGXUph0YGwI41ePPA47nnqA8D3iexIpCIoeI9HFenAZInUsH6doA8IpXLk1GSpKjcG8Yx7Vh5Uq1YtoSXacCwwJMB5px/NS+/NjmqbGulpEdWHHt6xBTdf3o/tO/fSt3eXWLOYEL17dGD2/JUAnNzT0zCXllad+0YMYfb8VZzaq3OozU0Ih7ZO/DAIyVQVgnBFZoEhAWol8M5YRDj+qA7hE6bAX84/obS3ytAzfx/dpEv75q4/fFSVHFKvdrmZ4jQetWqmlz6Lk+xhQUx0LDDEoIqUxqPWoH7tqPr9m8jEO0hhtMKNMByrkdeexd1PfkB6WnWujXPgQ5NYFhgSwHvQskgGdzPlw8k9O/mMSZWsYaHLk0duPZ922U18lvXo0or5P60F4MRjYp/VrXO75oy79zLS06qVi/YmE5wFhgRo0bQhN15yKj8u/81nlFRTvjVqUJfRNw5mxa+bOblnp7iG0qioAnXvvG5oH8a/PYsG9etwRpzDxITrXGHKBwsMCdLn2E7l5slIxaU+8FXAYR2yOKxD+ZzYJlUaN6zHrVf2D5/QVBrxjq5qyqkjO3ke+Gmd1ajMqKOm/Dvfaw6QP/aPrltyPFL9xLgpH+wsqKRuuaIf3y/+lSM7Z1eZvuuVyXn9jqJZo/pkZTZI+LzU940YwozZSzn52E5RP3lvKicLDDGoCBfaurVrcmKEA7iZ8qdGehqn9nL/OZVAp651Jzb+7PbAGGOMj7gCg4j8UUQWi8hBEQk6EamIDBCRZSKyQkRu91reTkS+FZHlIjJRRCKbqswYY0zCxFtiWAScC3wZLIGIVAeeAs4AugJDRaSrs/pB4DFV7QjkA1fGmR9jjDFxiiswqOpSVV0WJllPYIWqrlLVQuANYLB4KupPBd5y0r0EDIknP8lSq6Y9nGMqpuoRTgxlqrZknCUtgbVe7/OcZY2B7apa7Le83Gud1ai0O+h5/SrvZB2m8jmma+vSEW8r+7wcJnZheyWJyCdAoC4L/1DV9yM4RqAuPBpiebB8DAeGA7RundyxYwIZed1ZbNuxh8YNK/bwvqZqSUurzsO3ns/yNZs4qkurVGfHlFNhA4Oq9o3zGHmA9xmYDawDtgANRSTNKTWULA+Wj7HAWICcnJyUP8orIhYUTIWUcUgdeh7RNtXZMOVYMqqS5gIdnR5INYCLgMnqmatwJnC+k24YEEkJxBhjTALF2131HBHJA3oDH4nIdGd5CxGZAuCUBm4ApgNLgUmqutjZxW3AzSKyAk+bw/Px5McYY0z8xLVJxpMoJydHc3NzU50NY4ypUERknqoGfeashPVdM8YY48MCgzHGGB8WGIwxxviwwGCMMcZHhWx8FpHNwJoYN2+C5xmK8sbyFR3LV3QsX9GprPlqo6qZ4RJVyMAQDxHJjaRVPtksX9GxfEXH8hWdqp4vq0oyxhjjwwKDMcYYH1UxMIxNdQaCsHxFx/IVHctXdKp0vqpcG4MxxpjQqmKJwRhjTAiVNjAEm2faa31NZ57pFc68022TkKdWIjJTRJY6c2WPCJDmZBHZISLznZ+Ric6Xc9zVIvKjc8wyA1GJx3+cz2uhiCR8hiIR6ez1OcwXkZ0icpNfmqR8XiIyXkQ2icgir2WNRGSGM2f5DBHJCLLtMCfNchEZloR8PSwiPzn/p3dFpGGQbUP+zxOQr3tE5Dev/9WZQbYN+d1NQL4meuVptYjMD7JtIj+vgNeGlJ1jqlrpfoDqwEqgPVADWAB09UtzHfCM8/oiYGIS8pUFHO28rg/8HCBfJwMfpuAzWw00CbH+TGAqngmWegHfpuB/ugFPP+ykf17AScDRwCKvZQ8BtzuvbwceDLBdI2CV8zvDeZ2R4HydDqQ5rx8MlK9I/ucJyNc9wC0R/J9Dfnfdzpff+n8DI1PweQW8NqTqHKusJYaA80z7pRmMZ55p8Mw7fZqIBJpVzjWqul5Vv3de78IzDHmFmM4Uz+f1snrMwTPJUlYSj38asFJVY32wMS6q+iWwzW+x9zkUbM7y/sAMVd2mqvnADGBAIvOlqh/r71PmzsEzCVZSBfm8IhHJdzch+XK+/xcAE9w6XqRCXBtSco5V1sAQbJ7pgGmcL9EOPHNCJIVTdXUU8G2A1b1FZIGITBWRbknKkgIfi8g88Uyj6i+SzzSRLiL4FzYVnxdAM1VdD54vNtA0QJpUf25X4CnpBRLuf54INzhVXOODVIuk8vM6EdioqsuDrE/K5+V3bUjJOVZZA0Mk80lHNee0m0SkHvA2cJOq7vRb/T2e6pLuwH+B95KRJ+B4VT0aOAO4XkRO8lufys+rBjAIeDPA6lR9XpFK5ef2D6AYeC1IknD/c7f9D+gA9ADW46m28ZeyzwsYSujSQsI/rzDXhqCbBVgW12dWWQNDsHmmA6YRkTSgAbEVfaMiIul4/vGvqeo7/utVdaeq7nZeTwHSRaRJovOlquuc35uAd/EU6b1F8pkmyhnA96q60X9Fqj4vx8aS6jTn96YAaVLyuTkNkAOBi9WpiPYXwf/cVaq6UVUPqOpB4Lkgx0vV55UGnAtMDJYm0Z9XkGtDSs6xyhoYAs4z7ZdmMp55psEz7/Rnwb5AbnHqMJ8Hlqrqo0HSNC9p6xCRnnj+R1sTnK+6IlK/5DWexstFfskmA5eJRy9gR0kRNwmC3sml4vPy4n0OBZuzfDpwuohkOFUnpzvLEkZEBuCZNneQqu4NkiaS/7nb+fJukzonyPEi+e4mQl/gJ1XNC7Qy0Z9XiGtDas6xRLSwl4cfPL1ofsbTw+EfzrJReL4sALXwVE2sAL4D2ichTyfgKeItBOY7P2cC1wDXOGluABbj6Y0xB/hDEvLV3jneAufYJZ+Xd74EeMr5PH8EcpL0f6yD50LfwGtZ0j8vPIFpPVCE5w7tSjxtUp8Cy53fjZy0OcA4r22vcM6zFcCfk5CvFXjqnEvOsZLedy2AKaH+5wnO1yvOubMQzwUvyz9fzvsy391E5stZ/mLJOeWVNpmfV7BrQ0rOMXvy2RhjjI/KWpVkjDEmRhYYjDHG+LDAYIwxxocFBmOMMT4sMBhjjPFhgcEYY4wPCwymShORxl5DLm/wGxb6mwQd8ygRGRdifaaITEvEsY2JRFqqM2BMKqnqVjxj9yAi9wC7VfWRBB/2TmB0iDxtFpH1InK8qs5KcF6MKcNKDMYEISK7nd8ni8gXIjJJRH4WkTEicrGIfOdM3NLBSZcpIm+LyFzn5/gA+6wPHKmqC5z3fbxKKD+UDLuAZzDAi5P0pxrjwwKDMZHpDowAjgAuBTqpak9gHPBXJ80TwGOqeixwnrPOXw6+Y+zcAlyvqj3wDPtc4CzPdd4bk3RWlWRMZOaqM2igiKwEPnaW/wic4rzuC3T1mu/pEBGpr56JV0pkAZu93s8CHhWR14B39PdB3DbhGavHmKSzwGBMZPZ7vT7o9f4gv3+PqgG9VbWA4ArwDOAIgKqOEZGP8AyYNkdE+qrqT06aUPsxJmGsKskY93yMZ7RXAESkR4A0S4FDvdJ0UNUfVfVBPNVHXZxVnUjwMNjGBGOBwRj33AjkOFNXLsEzPLgPpzTQwKuR+SYRWSQiC/CUEEqm4TwF+CgZmTbGnw27bUySicjfgF2qGupZhi+BweqZ3N2YpLISgzHJ9z982yx8iEgm8KgFBZMqVmIwxhjjw0oMxhhjfFhgMMYY48MCgzHGGB8WGIwxxviwwGCMMcbH/wPTJKDZXTpMe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data:image/png;base64,iVBORw0KGgoAAAANSUhEUgAAAYYAAAEKCAYAAAAW8vJGAAAABHNCSVQICAgIfAhkiAAAAAlwSFlzAAALEgAACxIB0t1+/AAAADl0RVh0U29mdHdhcmUAbWF0cGxvdGxpYiB2ZXJzaW9uIDIuMS4xLCBodHRwOi8vbWF0cGxvdGxpYi5vcmcvAOZPmwAAIABJREFUeJzt3Xd8FGX+wPHPFxI6QoAAgdClCCqoEeEsWEBQEbCcylnw1MN64vnTs5yHHqJiOcudeoqIXQQ7KkVUbAhKUECKSBEk0iH0QBL4/v7YSdzdbN/Z3ZTv+/XKK7szz8w82czOd54yzyOqijHGGFOiWqozYIwxpnyxwGCMMcaHBQZjjDE+LDAYY4zxYYHBGGOMDwsMxhhjfFhgMMYY48MCgzHGGB8WGIwxxvhIS3UGYtGkSRNt27ZtqrNhjDEVyrx587aoama4dBUyMLRt25bc3NxUZ8MYYyoUEVkTSTqrSjLGGOPDAoMxxhgfFhiMMcb4qJBtDMYYU9UVFRWRl5fHvn37yqyrVasW2dnZpKenx7RvCwzGGFMB5eXlUb9+fdq2bYuIlC5XVbZu3UpeXh7t2rWLad+uVCWJyHgR2SQii4KsFxH5j4isEJGFInK017phIrLc+RnmRn6MMaay27dvH40bN/YJCgAiQuPGjQOWJCLlVhvDi8CAEOvPADo6P8OB/wGISCPgbuA4oCdwt4hkuJQnU07s21/Epm27Up0NYyod/6AQbnmkXAkMqvolsC1EksHAy+oxB2goIllAf2CGqm5T1XxgBqEDjKlgdu/dz9X3vMp1/3qNr79fkersGGMikKxeSS2BtV7v85xlwZaXISLDRSRXRHI3b96csIwad02cOpfde/ejwGMvfZLq7BhjIpCswBCoXKMhlpddqDpWVXNUNSczM+wT3aacyN9ZkOosGFNpqQa8XAZdHqlkBYY8oJXX+2xgXYjlxhhjQqhVqxZbt24tEwRKeiXVqlUr5n0nq7vqZOAGEXkDT0PzDlVdLyLTgfu9GpxPB+5IUp6MMabCys7OJi8vj0BV6yXPMcTKlcAgIhOAk4EmIpKHp6dROoCqPgNMAc4EVgB7gT8767aJyL3AXGdXo1Q1VCO2McYYID09PebnFMJxJTCo6tAw6xW4Psi68cB4N/JhjDEmfjZWkjHGGB8WGKqA/YVFqc6CMaYCscBQiakq9/7vIy6740U+nbM01dkxxlQQFhgqsYU//8b8n9ZSXHyApyd8kfTjv/TebGbPX5n04xpj4mOBoRLbvnNvyo69Zt02Js9ckLLjG2NiZ4HBJMTGrTtTnQUThQ1bdvL6h9/x06oNIdPNWbCKN6fPY9ee2EfuNOWfzcdgjOGBsVPJ25jP2zO+57WHrqRWzbITvKxZt5WHx38MwLpN2xlx6WnJzqZJEisxGGPI25hf+nrNuq0B00z/eknp6y9zlyc8TyZ1LDAYUwmpKm99/D3j3vqanbttIEMTHatKMqYS+mreciZ89B3gmRPjpssir/b56MtFLFm5nrP6HEGNdLtEVEVWYjCmEprmVe3z1bzoqn1mfb+CVz/4lg8+X+h2tkwFYYEhCX7btJ2iogOpzoYxUXn9w+9c3Z+qsmLNJoqL7bsQreLiA3z9/QoWLstLyvGsnJhgb06fxxtT5tIiswFP3Hkh1apZLDZV05Ovf87n3y2jc7vm3H/TEFf2OWlaLh/PWsIFA3I4/fiuruyzPPrs22U8O+lLAB68+VwObdM0ocezq1SCvTHFM6L4us07+Hbh6tRmpgpauyGfu5+czNhJX8U9q5WJz+ffLQNg2S8b2LRtV9z721Own4lTc8nfubf0ollZef99z775VcKPZyWGJNq33wazS7b7n53Cpm27WLR8HV3aN+OknE6pzpIBV6qTCvbZ9ylRXCkxiMgAEVkmIitE5PYA6x8TkfnOz88ist1r3QGvdZPdyI8xJbzvTBcs+y2FOTGm4oi7xCAi1YGngH545nCeKyKTVbW0W4Sq/s0r/V+Bo7x2UaCqPeLNR0WwYetOfl69kY5tmiIiFBYV8/5nCxARBp/SnfT06qnOoqnEDh48yNoN+bTOaoSIpDo7phxzo8TQE1ihqqtUtRB4AxgcIv1QYIILx61w3po+jzsee7f0qdEPPl/IG1PmMuGj75j29eIU585Udg88N42bH3yTx1/5NNVZMXFIRkh3IzC0BNZ6vc9zlpUhIm2AdsBnXotriUiuiMwREXe6KpRz/3n1MyZMmevTHfCVD+akMEemsttbUMj3S34F4Ot5K2LaR1UrZGzJ382Y56bxzMQvqlwXWzcCQ6DTJVj3j4uAt1TV+1Nurao5wJ+Ax0WkQ8CDiAx3Akju5s2b48txOfDW9HlJP+ab0+clvGfOvv1FrjeyHzhwkNnzV7FoeeLbCAqLitlTsD/hx0m2AwcPxr2P8jZi7o8/J/Z8+O9rnzF30WpmfLOUqV9VrRK9G4EhD2jl9T4bWBck7UX4VSOp6jrn9yrgc3zbH7zTjVXVHFXNyczMjDfPVdIbU+YyZ8EvCdv/2g35XDXyFa4a+QprN2xzbb+fz13GIy98zN1PfsDKXxN3U7Alfzd/GfkKV/3zFX5evRGAXXv2WTdXxw9L14ZPlERPvj4zoftftPz3y9isH2IrZUVLVdmwZWfKzzk3AsNcoKOItBORGngu/mV6F4lIZyADmO21LENEajqvmwDHA0v8t60o9hYUcvuj73D+iGcSfjcTq0de+Jj3P4t9Ap2Z3y7jpgcmMvWrRWXWPfriDAr2FVKwr9DVp2a9Z597asLnMe8nXFXI2ElfsXvvfgqLirnnqQ/5YOZC/nzni9zz1Ac+X9T8nXv5dM5Stu3YE3NeQnHjohDub523eA1jnptG7uI1MR/DrZLh9l2J/Twrkv++NpPr732df7/4SUrzEXdgUNVi4AZgOrAUmKSqi0VklIgM8ko6FHhDfc/6w4BcEVkAzATGePdmqmjGvzuL5Ws2ocA9T32Q0GN5fym379rLvMVrIq4Hffn92fy2aXv4hAE8+fpM1m7IZ9xbX5cZ5uPX9e6VElLht02/Dz29v7CIF9/7BsVz57jUawKbB8ZO5ekJXzDmuWk+26sqazfkc+BAbNU2qspjL3/C8LtfjeuCHcjGLb7VQPePncrcRat5YOzUkIGosKg46Lrps9z5qj70/Mc8PeEL7ns2dF6qgi/m/gzA7PkrU9qu4coDbqo6BZjit2yk3/t7Amz3DXCEG3mIx+IV6/js22WcelxnunbIYt/+ImrXqsGMb5awZOV6zjv9aLKbZQTc9vslvzJ20lcc0aklM79d5rMu3GxY0Zry5Y98u/CX0iLu4R1bcMdfzuDKu14GiGqogbwN+bRs2jCu/BQWF5fbLrbrN+/goy9+jGqbPQWFQdft3vt7u8PKtZtLf6tqadfP59+exdSvFsU85MMPS9eWNgw/MHYqbz9xTUTbbduxh982bufwji1K8+J/7j3ywoyg24e6GI/872TG3HxuwHXeQWPZLxt4/aPv6N65FX17d2Hhst/o3iWb+nVrhc3/sl88eV392xb2FxYHnCQoEtO/Xkz/E7rFtK3xZU8+4zn5wfPIftcOWSxbvZHTenXhY+eOaOnKDTxzz8UBt73vWU88/Ozbn8qs+8cT77mWx59Xb+T5t2f5LFu0fB0X//350vclXzC3HDx4kGrVqjHz22X8tjGfs0/p7rN+0tR5dGzblBOOPtTV44YS6R3lA2OnRlUqUtWYpqv0fh6gpHpt2S8bWLshn1bNy95M7NxdwJ6CQrIyG5RZty6GUlzBvkJuvH8iBfsKuWBADheekRMw3eb82IagWL5mE1vyd9Mko17QNPv2F3Hn455zfdHydUyclktx8QEOa5/F6BGheq6XFU/Pp7FvfmWBwSUWGPwsWbkeoDQoQOxfKjflLnK3aiHUA06qyr9f/IQFP63llOM6l955r/erjvjwi4XwBTRvfEjCB/WK1NoN+Tw94fOAQUH8OtAVFR0oLfGEa9QuKj7A/J/W0jHCvzNQNcCW/N1cP3oCxcUHuO2qAfQ8om3pusKi4pgC07SvF1Owz1PSmTQtN2hgiMfBIMG45Bx6cNx0n+Ulf/vSVevD7jtQO0XJ+fdL3mauG3oy3Q5tEW2WK7VkPJxogSFGM75ZwrzFv7q+3wMHDvLDT2tp2bRhwLtKt4x/e5bPhcnbouXrmD1/JYBPdcycBasCpp/y1SJubHNqRMd9+f3ZHDyo9Orens7tmoU8yX9atYGno2xsvu+ZKREF8tc//I73PpvPmScezuXn/CHoxa/EU69/zv7Coriq38a99XXpRfPBcdNKq4p27i5gxAOTYppprSgJ9dDhSmkLf45+KOiSPT75+udl1n2Zu7z0/Bv538m8/vCVvPTeHIqKD3D5Ob2pW7tmyH3v2rOP9z+dT6d2zTn28DaICKrK90t+JX/nXtpnN6FddpNy//T36GenUFx8kBGXRvbdcpMFhhhs2raLZyYmZjTHt2d8z8SpuaSlVWfcqEsjqqP1tmNXAQ3q1w6bbnP+rtKqIn+btiWuv3pJj6gPPl/IyOsG0r1zdtC0wariDhw4yC95W2jfqklp/guLirn+3gkR92x5e8b3pfm4eOBxYdPvL/Tc2UZaPRXoTnj7rr0B074y+dsqO/1mSQDwtmrtFp/378z4gemzPM8RpKVV4+oLTgq5zxtGTyhtEyopmS37ZSP3j51amiZUtZublq/ZyM+rN9Hn2E7Uq1M2oJV0T23e5JAygaqkZ2Oiu+UGYsNux2D1b4EnS3fDxKm5gKc4/t6n86Pefu2Gbezeu58X3vmGN1PwEF00Rj39IS+8803UPVHGjJvGbY++w0PPf1y67MPPf4y5u+NBjf/hL393/ef9iNJt27EnYPtUrFTV9Ql2gvWyiueGe826yL9DH335e9foj8P0hFq/eYdPR4EHx3l6jj3jNyz3pGm5ER+/RP7OvazdkB8+oWPXnn3c/ui7jH9nFs+//XXANM9O+pIbRk/ggbHTAq4H3+cpksVKDOVEoC9fcXFsF6xXP5jDjG+WxpulpPjwi4Vs3LqTvn84jGO6tg5bvC8uPlA6tMPcRatLl7324bcx5yGVPSQfe8nd/urzlvxaWhpyyxe5yxl65rFlj7X4V/r2OizktktWrqdrh6wyy/OiuMBGw78LcTTWbdrOv1/8hG079nDHXwb4rNuSv5ur73mVAwcO0iSjHkcd1opLzu4VsBRQXHyAxSvXs+LXTaXLvsxdzohLy867XfI9nbdkTcSlxmTUgFmJoRzxPzEUZX9hEaOf+SiqL3sqgsLs+YHbHyJR0p/e+1mBYPvzv4arKrc88nZExwn2hXrurcB3c9EI1NjsvyxQACrp7BCKqvLpnKW8/uF3PnfDULYhcn4MTyeHC4y7dgduFF/2ywZufeStkNv+8z/vx90fv6RxPRJ5G6MLOB/MXMjDz0/n1/Xb+PeLn7D6ty3s3F3AHY+965Muf+fe0pu3Lfm7mfHNUl6ZHHh8s/++PpNRT39YpuQWrrRTHOPzL4lgJYYIbdq2i6aN6if0GDc/+KbP++27CvjPqzOjGorA/8IRysSpuSxZuZ7uXVpx5omHU6d2jYi39ffICx+HTxTG2De/YuS1Z7Frz/6g+/Ovdlr482+sjfDBumClkc+/W8aPMTSgevsi9+cyyy6740XOOLEb3Q5tQY8uwdtSwlmwLK/06e9P5ixl/OhhFBYVu9bwvCDMPMLTZy2mTYtGAddt3R6++m7H7gIaNwze3dVbIhqEC/YVBjxHVv66mRff+waAZas3kr8zcBtQMJ/MXsq1F/UpszzYIIXPTvqywkw/aoEhQvc8+QFP/XNoQnsy+J+Ys76PfnyWh8dHfoF+62NPKWTJyvVM+Oi7sI3BibYlfzfX/Ou1qJ4c3hviobRoRHKBC8V72I4S+wuLeO/T+bz36XyuOPf4MkFtzbrIAtq9//uo9PWOXQVsyd/NzQ++SWFRMUd08h3IePGK6OujI+kmOzaO6SRvemASe/3u+tf8tpV/PfVhTPvbsauA3MWrI05/yW3jAy737k0VbVCo7KwqKUIbt+5kw5byNbqk20Y9/WFMg9R9FeMwzv4K9hWGDQoHD8beILB1+24gsuobt41/Z1aZZaOeju3COHbSV+wp2E+RV3tLifI4LIl/UACYs/CXoN1cNejgzB53PfFewEBc0ZWn7rMWGGJQjv5/rns+wAUsnIMuDOmcDD8sXcvSlev5Z4Q9htxWMpRGiWDdV0tMnrmAzdvKPpOxbnNs41wFs31X+ekqO/+n8FV66zbvcOVYgQaCTDTvUmM0bSfJVuUDQyxPm5rUKSyKr1599LNTwieKUqLmb3jpvdnc/ui7ZZa7fV/y8vuzwydKkpLupckQb/VhLLbvKigNDpOmld/u5FW+jeGT2RWjW2eyLPtlAycf2ynV2QjK/y472kZvtycRmv714rjq38MJVKrYu8/dv8Ekz+Mvf8JvG7dzzUV9mDzTd/j78lQTUeVLDNH4YemvVWJY4GcnJeap7sookUEhmHBVUBVdRfyOHThwkPk/rWVHmGq5RcvXkb9zLw94PYUdLRsrKQn2FQYfb97f82/P4oV3Z3PNhScmMEfGmIpm/DuzmPZ15Zn+s8oFht82bWfP3v10bNOUWT+sjHru5YMHD1bKHhHGmOjt3rufLfm7khoUKkyJQUQGAE8A1YFxqjrGb/3lwMNAyXyXT6rqOGfdMOAuZ/loVX3JjTwFkrcxnxH3TwTgyE7ZMY0KaYxJrF17EtOYnwgPj5/Oepd6SRVE2HaUjBF14w4MIlIdeAroB+QBc0VkcoApOieq6g1+2zYC7gZy8Ix2MM/ZNiEDqfzvjd/v9C0oGFM+RTNQXaq5OcDdDaMnRJTut43udlcOxI3G557AClVdpaqFwBtApNM29QdmqOo2JxjMAAaE2SZmbj0la4xJnJIhzk1gyfh83AgMLQHvwXzynGX+zhORhSLyloi0inJbY0wV4VbVjImdG4EhUEuIf3+zD4C2qnok8AlQ0o4QybaehCLDRSRXRHI3b45+2AZjjDGRcSMw5AGtvN5nAz4Vb6q6VVVLWpSeA46JdFuvfYxV1RxVzcnMzIwpoxWvd7QxxiSfG4FhLtBRRNqJSA3gImCydwIR8Z6pYxBQ8rjxdOB0EckQkQzgdGdZYlTAB2eMMSbZ4u6VpKrFInIDngt6dWC8qi4WkVFArqpOBm4UkUFAMbANuNzZdpuI3IsnuACMUtXyNzykMcZUIa48x6CqU4ApfstGer2+A7gjyLbjgcADprvMCgzGGBOejZVkjDHGR5UKDBVxcC5jjEm2KhUYytNk28YYU15VqcCwcWvlnprTGGPcUKUCgzHGmPAsMBhjjPFhgcEYY4wPCwzGGGN8WGAwxhjjwwKDMcYYHxYYjDHG+LDAYIwxxocFBmOMMT4sMBhjjPFhgcEYY4wPCwzGGGN8uBIYRGSAiCwTkRUicnuA9TeLyBIRWSgin4pIG691B0RkvvMz2X9bY4wxyRX3DG4iUh14CugH5AFzRWSyqi7xSvYDkKOqe0XkWuAh4EJnXYGq9og3H8YYY9zhRomhJ7BCVVepaiHwBjDYO4GqzlTVvc7bOUC2C8c1xhiTAG4EhpbAWq/3ec6yYK4Epnq9ryUiuSIyR0SGuJAfY4wxcYi7KgmQAMsCzqEpIpcAOUAfr8WtVXWdiLQHPhORH1V1ZYBthwPDAVq3bh1/ro0xxgTkRokhD2jl9T4bWOefSET6Av8ABqnq/pLlqrrO+b0K+Bw4KtBBVHWsquaoak5mZqYL2TbGGBOIG4FhLtBRRNqJSA3gIsCnd5GIHAU8iycobPJaniEiNZ3XTYDjAe9Ga2OMMUkWd1WSqhaLyA3AdKA6MF5VF4vIKCBXVScDDwP1gDdFBOBXVR0EHAY8KyIH8QSpMX69mYwxxiSZG20MqOoUYIrfspFer/sG2e4b4Ag38mCMMcYd9uSzMcYYHxYYjDHG+LDAYIwxxocFBmOMMT4sMBhjjPFhgcEYY4wPCwzGGGN8WGAwxhjjwwKDMcYYHxYYjDHG+LDAYIwxxocFBmOMMT4sMBhjjPFhgcEYY4wPCwzGGGN8WGAwxhjjw5XAICIDRGSZiKwQkdsDrK8pIhOd9d+KSFuvdXc4y5eJSH838mOMMSZ2cQcGEakOPAWcAXQFhopIV79kVwL5qnoo8BjwoLNtVzxzRHcDBgBPO/tznaomYrfGGFPpuFFi6AmsUNVVqloIvAEM9kszGHjJef0WcJp4Jn8eDLyhqvtV9RdghbM/103/2qaSNsaYSLgRGFoCa73e5znLAqZR1WJgB9A4wm0BEJHhIpIrIrmbN2+OKoOqynNvfRXVNsYYU1W5ERgkwDL/eptgaSLZ1rNQdayq5qhqTmZmZnQZFOGGP50S1TbGGFNVuREY8oBWXu+zgXXB0ohIGtAA2Bbhtq7oeWTbROzWGGMqHTcCw1ygo4i0E5EaeBqTJ/ulmQwMc16fD3ymntbgycBFTq+ldkBH4DsX8lSGBCycGGOM8ZcW7w5UtVhEbgCmA9WB8aq6WERGAbmqOhl4HnhFRFbgKSlc5Gy7WEQmAUuAYuB6VT0Qb56MMcbELu7AAKCqU4ApfstGer3eB/wxyLb3Afe5kY9QxAoMxhgTkSrz5LNYZDDGmIhUmcBgjDEmMhYYjDHG+KgygcFqkowxJjJVJjAYY4yJTJUJDNb4bIwxkakygcEYY0xkqkxgsCefjTEmMlUmMBhjjIlMlQkM1sRgjDGRqTKBwRhjTGQsMBhjjPFRZQKDdVc1xpjIVKHAkOocGGNMxVBlAoMxxpjIVJnAYFVJxhgTmbgCg4g0EpEZIrLc+Z0RIE0PEZktIotFZKGIXOi17kUR+UVE5js/PeLJjzHGmPjFW2K4HfhUVTsCnzrv/e0FLlPVbsAA4HERaei1/lZV7eH8zI8zP8YYY+IUb2AYDLzkvH4JGOKfQFV/VtXlzut1wCYgM87jRs2qkowxJjLxBoZmqroewPndNFRiEekJ1ABWei2+z6liekxEaobYdriI5IpI7ubNm+PMtjHGmGDCBgYR+UREFgX4GRzNgUQkC3gF+LOqHnQW3wF0AY4FGgG3BdteVceqao6q5mRmJr3AYYwxVUZauASq2jfYOhHZKCJZqrreufBvCpLuEOAj4C5VneO17/XOy/0i8gJwS1S5N8YY47p4q5ImA8Oc18OA9/0TiEgN4F3gZVV9029dlvNb8LRPLIozP8YYY+IUb2AYA/QTkeVAP+c9IpIjIuOcNBcAJwGXB+iW+pqI/Aj8CDQBRseZH2OMMXEKW5UUiqpuBU4LsDwXuMp5/SrwapDtT43n+MYYY9xXZZ58NsYYExkLDMYYY3xYYDDGGOPDAoMxxhgfFhiMMcb4sMBgjDHGhwUGY4wxPiwwGGOM8WGBwRhjjA8LDMYYY3xYYDDGGOPDAoMxxhgfFhiMMcb4sMBgjDHGhwUGY4wxPuIKDCLSSERmiMhy53dGkHQHvCbpmey1vJ2IfOtsP9GZ7c0YY0wKxVtiuB34VFU7Ap867wMpUNUezs8gr+UPAo852+cDV8aZH2OMMXGKNzAMBl5yXr+EZ97miDjzPJ8KvBXL9rH48zl/SOTujTGmUog3MDRT1fUAzu+mQdLVEpFcEZkjIiUX/8bAdlUtdt7nAS3jzE9IA08+MpG7N8aYSiHsnM8i8gnQPMCqf0RxnNaquk5E2gOficiPwM4A6TREPoYDwwFat24dxaGNMcZEI2xgUNW+wdaJyEYRyVLV9SKSBWwKso91zu9VIvI5cBTwNtBQRNKcUkM2sC5EPsYCYwFycnKCBhBjjDHxibcqaTIwzHk9DHjfP4GIZIhITed1E+B4YImqKjATOD/U9sYYY5Ir3sAwBugnIsuBfs57RCRHRMY5aQ4DckVkAZ5AMEZVlzjrbgNuFpEVeNocno8zP8YYY+IUtiopFFXdCpwWYHkucJXz+hvgiCDbrwJ6xpMHY4wx7rInn40xxviocoHhmK5tUp0FY4wp16pcYDitd5dUZ8EYY8q1KhcY0qpXuT/ZGGOiUuWukl3aB3pWzxhjTIkqFxjq1q7JfSOG0OvIdqnOijHGlEtxdVetqLq0b07tWunMWfhLqrNijDFRaVC/dsKPUeVKDKZyuOf6s1OdBWMiknFIHVf317xJA1f3F0iVDQy1a9mcQNE420amNcY1DevXoXO78tveWWUDQ9NG9VOdhQrFenMZ455Tenbi0NaZAdfldEv9s1b2bfdy4yWnpjoLJkIiqc6BccM1F56U6ixELKdbm7B3+Y/edgEP3nxu2H316dkZwfck7nlEW7p3zubqcvCZWGBwNG5Yl/p1a6U6G1XGGSceHlG6atUCn6KHtc/ivhEJnfDPJEGPLq183g/sk5wqy5o10jm6a3TzukRywW6SUZfs5hk+yyTAXUy1akLvHu1L33ds05TbrhrAyOsG0qhB3ZDHSMZNkQUGx3HWfTWoM0+K7CIeqf/7cz8Gndo9orTjRl0acHn16tXo0r45bz9xjZtZM0mW2ah+6Xfv3L5HJfXYN/zplKjSB7tgp6dVBzztBnVq1cAzo8DvatUo2/lTVenSvjlXnnc8px7XhZsv7xdVXhLNAoPxce1Ffcosu3jgca4e4w89OkTcZpGMrnmR6NohK9VZCOqCATk8eddQXrz/8lRnJSa3XnE640cP4+Kzj0taFWF6WjUa1K/NSTkd497XP689i8sG9+beGwcFLB3cdFnQuc4486QjuP5PJ5e7Nk8LDA5VykR6b5FUW9SrU9PNLCVcp7bNIkpXq2a668euGeAuqjzrc2wnnrjzQv5x9Zkx72NwhKWkSPXu0YH+x3fjnL49yMpsUGGrQkWk9AZgSN8eVE9CR4e/X9kfgEsH9Yr7eE0b1Wfwqd1p0bRhwPUdWmfy6G1/jOsYyWaBIUJd2jfnsdsvCJnmpQf+nKTcuKNjm6ac3LOzz7JQwdHbYe3ju4OuW7smg07pTo308AEiM8P3bmrQKe5eYCOV3SyD+nVjD/7xVld27ZBFNa870v+7vC/DLzgxos8wFuf1Ozoh+w2lYf06PHjzuQntCDLm5nMo+11pAAAV0ElEQVTodmgLwFM99L+Rf4prf3Vrhz8n2rRoHNcxki2uwCAijURkhogsd35nBEhziojM9/rZJyJDnHUvisgvXut6xJOfeERyQWyd1YjrhpatavF21zVnuZWllGjcsF5E6S4eGP/8SsOG9ObVB68IW9I6pJ7vnfCfznJnbqdeR7bjn9dG9//y70mSTL26t+ehW85j0Cndeej/zgtYbeGmk46Nv5olFu2ym9Dn2E4J23/HNr4l5UjP+UCuOPd46tSO7Jmo9q083VNr1kineeNDYj5mMs7BeEsMtwOfqmpH4FPnvQ9VnamqPVS1B3AqsBf42CvJrSXrVXV+nPlJuD45oU/YOrXcr3ZJlEAnmH+PihIN6vs+vXlYhyyG//HEuPNQvXq1qIvy6enVYzqWfztB+9aZCbvbToT+x3elXXYThg3pTYcgfeDdcv7pR5PdLPC5UBn97bK+NGt8CC2bNqSaCDVrRPY9PqtPwMkpA7rtyv5ccvZxPPC3c0hLi+0cTpZ4A8Ng4CXn9UtAuIr484Gpqro3zuO6wvtR9cM7tqRJRux3DpVlUL5qQe5C+5/QlcyM+giUlpr6n9CNR249P+5j/l+CemT07tHB531a9bJfxuZNYr9zi5Z/u0o0T5OPvG5gUi8mQ10qlYXidptLPE445lCeHvkn/vOPixh372W8/MDlrh+jSUY9zul7FG1aNHJ9326LNzA0U9X1AM7vpmHSXwRM8Ft2n4gsFJHHRCSprbf/vHYgh3dswVl9jqBX93a0adE4bP/6QMX3u68byN+GeXoeZATo0layLlLNmxySsjtZ/+BYctdYIz2NJ++6iGfuuYTTeh1Wur5p4/h7U3TtkMWovw7iH1efGfS5hVCCtXdkNw/cGOitUYO6XH3BSRzZKZsjOrUMmi5UrU12s4yICvdtWjQufUBq0CndufycP0SwlUekbT+BxNselCiXDe6dlON4l3x6dW8fIqVHg/q1SUurTovM2MYkSi/npYFIhP0WisgnIrIowM/gaA4kIlnAEcB0r8V3AF2AY4FGwG0hth8uIrkikrt58+ZoDh1UmxaN+NcNg7ji3ONLL/hXnX8CN116mk+6Pw44pvR19erVytxVH9k5u/RuLlC3sxOOPjSqfD1++4VUq5acuuzqAY4z4ZGrOKx9Fsd0bcPfr+pfujwtrXqZwFG3ds2oHxTyJyJ0O7QFR3dtzZ3Dzyhd7v06lHDtPuGcfnxX7r5+IId3DB4YStT2q08ed+9lPHHnhYwN8ryFNxFh9I2DePKuoQwbEt1FMY64QK/usZdmI+2q/LfL+kb0xG+iHe/3XTvqsFb8669nc/tfBnDhGTlRVX+2yortzj4trTrXDz2ZDq0y+VuIrqqhBCu5g6fTSKKFDQyq2ldVDw/w8z6w0bngl1z4N4XY1QXAu6pa5LXv9eqxH3gBCFp+VdWxqpqjqjmZmYmtX/UvFVzQ/xif93dF2WAZrfT06gw57fd2+ERWIVx4Rk7pSVhyEaiRnsboEYO58+ozaBmkC563O4efweN3XOhKfnp0yebu6wYy8rqBEQecFk0blum5FIgbpZuWTRvSq3t7BE91S0l1ZLinVUtUq1aNrBjvRGN1eMcWMW97br/IHjpr1qTsZ9vziLYxHzdWV1/ge+G/bHBvGtavw7GHt+WCATlJey7m1F5deOiW8zjhmOhuCoNp1KAuGYfUoUOrTC48I8eVfYYSb33FZGAYMMb5/X6ItEPxlBBKiUiWqq4Xz5V4CLAozvy4on2rJqWvhbLDMtRIQlFx8Knd2VtQSPGBA2QcUpfXPvw27DaDTunO5JkLojpO44b1eOTvf2T95u0xD94lIrQK0mhdu1YNCvYVRrWvIztn+yxr36oJK9d6SonBejA9c8/FTJqWy8SpuaXLTj62M53aNGPMuGnUrV2TS84+jk9mL404L8HcesXp7CnYH1E3RfCcQ5cGqTY5pF5tdu4uiDtPoQTrX59ot101gKv++TL5O5PTpHjfiCER/08icWjrpnzrzNmS6k4Kz426FFVNeE+0EvG2MYwB+onIcqCf8x4RyRGRcSWJRKQt0Ar4wm/710TkR+BHoAkwOs78uKJF04b85fwTOaZrGx64+ZyU5KFGehrDhvTmyvNOoG6E3eGibdRq1LBu6Xa9urd3vWTS68h2/P2K0+Pez6WDepHdLIOG9evwzxDdgRvU870bbN7kEI7u2prn772MsfdcEtcDYJ3a+g6eFs0F6IX7Lw/a0Drqr4Po2/uwsM84xNLGUKdWDUZeN5Aa6WlB75TfevzqqPcbSK2agc/Rk+Podjri0sifZWiX3cT1aXsHnXIkR3RqSWZGfUb9NcnzfwQIAMkKChBniUFVtwKnBVieC1zl9X41UKYCV1XL7XCmA07sxoATu7m2v26HtmDxinUxbdvn2E68PHkO+/YXhU8coRaZDTgzwoHsYlGnVg1uvbI/m7ftintfdWvX5PE7LuDAgYMxBa94AsKxh7ele5fsoCUib+1bZbJqbdn2r1DHb9U8g2sv6sPSletL707dct3Qk+nulL7uvm4gr33wHRu37iRvY35pmngvNgIc060NrZpnsG3HnjLrz+9/DFt37GHf/iK++3F1VPs+KacTXdpnce2/XvNZ3rB+HUZceir/evrDOHIeXlpade65/uyk3qmXFxWnE3cFd+Mlp/Lie7Np0rAuh3dqySPjP6Zxw7rcefWZ3HjfGyG3rVUznYduOY8Vazbx3qfz+XX9trjy0uvIdtxyxekpOdljfaJVRMIGhcZxdDcO5va/DIg47d+vOJ1P5vxE++wmPPT89PAbJFirrN+DWZsWjbnz6jP4et4KHnv5k7j2e9yR7fhh6VqG//FEcg5vU1q916hBXS45+zi+mreitB68Vs10RjidOc4b8UzUx2raqD7padUpKj5QumzcvZcm9dytakEBLDAkTZOMetzy59/7648fPYxaNdMi7p7ZsmlDWjZtyNSvgjfD1KyRzu1/GcCY56b5LP/f3Rf73HXVrVMzZSd7Ip9oPaZra7p3zmbJyvUBBwMMJ96PJLNRfYaeeSwA3Ttns2BZXsSDtGW6NIjaqL8OYsJHczmmW+uEPaD29yv7U1x8IGCgPqfvUZwTwSipjRtG1lgfSCov1GeeeDjLftkAJPZcTjULDCni/Rh9drMMn+J9NM7vfwxvTZ9Hs8aHcNyRbalWrRoP/d95/P3fb5emqenXcNY+O7G9ulJFRBh53UAKi4pT3lh41zVnsnZDPq0j7PLYJKMeFw88jq/mLWfoWT15cNy08BsF0O3QFoweEVVP8qh0cIZ1SPbDdi+/PxvwjCRb4oIBOUya5ulsEKxbrdvnwfFHd2DTtl3s2FXA+f2TP5ZUslhgiIHbdyxZmQ1KA0O0w0NcdEYOf+jRnqzMBqWlj0DDJdw3YgiPv/wprbIy6PeHw8qsr0xCXQxyurUhd/EaIPrnS6JRrVq1qAdOO7ffUUG7h8bzgJuPclIrEs136MwTD2d/YREHDipDTvu9EX/Iad2pW7sGh9SrRY8uv/dkK+mdd9RhrVx/sl1EIu7CG4+bLjuNR1+cAUTXCO8WCwzlwF/+eAJLV61nf2ExI68bGNW2IhLRBahL++b87+4/Vcn6Um/XDu3D9K+XcGjrTJrFMZCZSZ709Oo+JYUSNWukMzDAsCLDhvTmrD5HxFVdlWq9u7fjb8P6cvDgQY4/KnE3MMFYYEiAenVqsnvv/ojTN25Yj+dGXUph0YGwI41ePPA47nnqA8D3iexIpCIoeI9HFenAZInUsH6doA8IpXLk1GSpKjcG8Yx7Vh5Uq1YtoSXacCwwJMB5px/NS+/NjmqbGulpEdWHHt6xBTdf3o/tO/fSt3eXWLOYEL17dGD2/JUAnNzT0zCXllad+0YMYfb8VZzaq3OozU0Ih7ZO/DAIyVQVgnBFZoEhAWol8M5YRDj+qA7hE6bAX84/obS3ytAzfx/dpEv75q4/fFSVHFKvdrmZ4jQetWqmlz6Lk+xhQUx0LDDEoIqUxqPWoH7tqPr9m8jEO0hhtMKNMByrkdeexd1PfkB6WnWujXPgQ5NYFhgSwHvQskgGdzPlw8k9O/mMSZWsYaHLk0duPZ922U18lvXo0or5P60F4MRjYp/VrXO75oy79zLS06qVi/YmE5wFhgRo0bQhN15yKj8u/81nlFRTvjVqUJfRNw5mxa+bOblnp7iG0qioAnXvvG5oH8a/PYsG9etwRpzDxITrXGHKBwsMCdLn2E7l5slIxaU+8FXAYR2yOKxD+ZzYJlUaN6zHrVf2D5/QVBrxjq5qyqkjO3ke+Gmd1ajMqKOm/Dvfaw6QP/aPrltyPFL9xLgpH+wsqKRuuaIf3y/+lSM7Z1eZvuuVyXn9jqJZo/pkZTZI+LzU940YwozZSzn52E5RP3lvKicLDDGoCBfaurVrcmKEA7iZ8qdGehqn9nL/OZVAp651Jzb+7PbAGGOMj7gCg4j8UUQWi8hBEQk6EamIDBCRZSKyQkRu91reTkS+FZHlIjJRRCKbqswYY0zCxFtiWAScC3wZLIGIVAeeAs4AugJDRaSrs/pB4DFV7QjkA1fGmR9jjDFxiiswqOpSVV0WJllPYIWqrlLVQuANYLB4KupPBd5y0r0EDIknP8lSq6Y9nGMqpuoRTgxlqrZknCUtgbVe7/OcZY2B7apa7Le83Gud1ai0O+h5/SrvZB2m8jmma+vSEW8r+7wcJnZheyWJyCdAoC4L/1DV9yM4RqAuPBpiebB8DAeGA7RundyxYwIZed1ZbNuxh8YNK/bwvqZqSUurzsO3ns/yNZs4qkurVGfHlFNhA4Oq9o3zGHmA9xmYDawDtgANRSTNKTWULA+Wj7HAWICcnJyUP8orIhYUTIWUcUgdeh7RNtXZMOVYMqqS5gIdnR5INYCLgMnqmatwJnC+k24YEEkJxBhjTALF2131HBHJA3oDH4nIdGd5CxGZAuCUBm4ApgNLgUmqutjZxW3AzSKyAk+bw/Px5McYY0z8xLVJxpMoJydHc3NzU50NY4ypUERknqoGfeashPVdM8YY48MCgzHGGB8WGIwxxviwwGCMMcZHhWx8FpHNwJoYN2+C5xmK8sbyFR3LV3QsX9GprPlqo6qZ4RJVyMAQDxHJjaRVPtksX9GxfEXH8hWdqp4vq0oyxhjjwwKDMcYYH1UxMIxNdQaCsHxFx/IVHctXdKp0vqpcG4MxxpjQqmKJwRhjTAiVNjAEm2faa31NZ57pFc68022TkKdWIjJTRJY6c2WPCJDmZBHZISLznZ+Ric6Xc9zVIvKjc8wyA1GJx3+cz2uhiCR8hiIR6ez1OcwXkZ0icpNfmqR8XiIyXkQ2icgir2WNRGSGM2f5DBHJCLLtMCfNchEZloR8PSwiPzn/p3dFpGGQbUP+zxOQr3tE5Dev/9WZQbYN+d1NQL4meuVptYjMD7JtIj+vgNeGlJ1jqlrpfoDqwEqgPVADWAB09UtzHfCM8/oiYGIS8pUFHO28rg/8HCBfJwMfpuAzWw00CbH+TGAqngmWegHfpuB/ugFPP+ykf17AScDRwCKvZQ8BtzuvbwceDLBdI2CV8zvDeZ2R4HydDqQ5rx8MlK9I/ucJyNc9wC0R/J9Dfnfdzpff+n8DI1PweQW8NqTqHKusJYaA80z7pRmMZ55p8Mw7fZqIBJpVzjWqul5Vv3de78IzDHmFmM4Uz+f1snrMwTPJUlYSj38asFJVY32wMS6q+iWwzW+x9zkUbM7y/sAMVd2mqvnADGBAIvOlqh/r71PmzsEzCVZSBfm8IhHJdzch+XK+/xcAE9w6XqRCXBtSco5V1sAQbJ7pgGmcL9EOPHNCJIVTdXUU8G2A1b1FZIGITBWRbknKkgIfi8g88Uyj6i+SzzSRLiL4FzYVnxdAM1VdD54vNtA0QJpUf25X4CnpBRLuf54INzhVXOODVIuk8vM6EdioqsuDrE/K5+V3bUjJOVZZA0Mk80lHNee0m0SkHvA2cJOq7vRb/T2e6pLuwH+B95KRJ+B4VT0aOAO4XkRO8lufys+rBjAIeDPA6lR9XpFK5ef2D6AYeC1IknD/c7f9D+gA9ADW46m28ZeyzwsYSujSQsI/rzDXhqCbBVgW12dWWQNDsHmmA6YRkTSgAbEVfaMiIul4/vGvqeo7/utVdaeq7nZeTwHSRaRJovOlquuc35uAd/EU6b1F8pkmyhnA96q60X9Fqj4vx8aS6jTn96YAaVLyuTkNkAOBi9WpiPYXwf/cVaq6UVUPqOpB4Lkgx0vV55UGnAtMDJYm0Z9XkGtDSs6xyhoYAs4z7ZdmMp55psEz7/Rnwb5AbnHqMJ8Hlqrqo0HSNC9p6xCRnnj+R1sTnK+6IlK/5DWexstFfskmA5eJRy9gR0kRNwmC3sml4vPy4n0OBZuzfDpwuohkOFUnpzvLEkZEBuCZNneQqu4NkiaS/7nb+fJukzonyPEi+e4mQl/gJ1XNC7Qy0Z9XiGtDas6xRLSwl4cfPL1ofsbTw+EfzrJReL4sALXwVE2sAL4D2ichTyfgKeItBOY7P2cC1wDXOGluABbj6Y0xB/hDEvLV3jneAufYJZ+Xd74EeMr5PH8EcpL0f6yD50LfwGtZ0j8vPIFpPVCE5w7tSjxtUp8Cy53fjZy0OcA4r22vcM6zFcCfk5CvFXjqnEvOsZLedy2AKaH+5wnO1yvOubMQzwUvyz9fzvsy391E5stZ/mLJOeWVNpmfV7BrQ0rOMXvy2RhjjI/KWpVkjDEmRhYYjDHG+LDAYIwxxocFBmOMMT4sMBhjjPFhgcEYY4wPCwymShORxl5DLm/wGxb6mwQd8ygRGRdifaaITEvEsY2JRFqqM2BMKqnqVjxj9yAi9wC7VfWRBB/2TmB0iDxtFpH1InK8qs5KcF6MKcNKDMYEISK7nd8ni8gXIjJJRH4WkTEicrGIfOdM3NLBSZcpIm+LyFzn5/gA+6wPHKmqC5z3fbxKKD+UDLuAZzDAi5P0pxrjwwKDMZHpDowAjgAuBTqpak9gHPBXJ80TwGOqeixwnrPOXw6+Y+zcAlyvqj3wDPtc4CzPdd4bk3RWlWRMZOaqM2igiKwEPnaW/wic4rzuC3T1mu/pEBGpr56JV0pkAZu93s8CHhWR14B39PdB3DbhGavHmKSzwGBMZPZ7vT7o9f4gv3+PqgG9VbWA4ArwDOAIgKqOEZGP8AyYNkdE+qrqT06aUPsxJmGsKskY93yMZ7RXAESkR4A0S4FDvdJ0UNUfVfVBPNVHXZxVnUjwMNjGBGOBwRj33AjkOFNXLsEzPLgPpzTQwKuR+SYRWSQiC/CUEEqm4TwF+CgZmTbGnw27bUySicjfgF2qGupZhi+BweqZ3N2YpLISgzHJ9z982yx8iEgm8KgFBZMqVmIwxhjjw0oMxhhjfFhgMMYY48MCgzHGGB8WGIwxxviwwGCMMcbH/wPTJKDZXTpMeQ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Document 17"/>
          <p:cNvSpPr/>
          <p:nvPr/>
        </p:nvSpPr>
        <p:spPr>
          <a:xfrm>
            <a:off x="5973" y="-18098"/>
            <a:ext cx="9157447" cy="854810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Document 19"/>
          <p:cNvSpPr/>
          <p:nvPr/>
        </p:nvSpPr>
        <p:spPr>
          <a:xfrm>
            <a:off x="-3273" y="-18098"/>
            <a:ext cx="9144000" cy="566778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17"/>
          <p:cNvSpPr/>
          <p:nvPr/>
        </p:nvSpPr>
        <p:spPr>
          <a:xfrm flipH="1" flipV="1">
            <a:off x="0" y="5945835"/>
            <a:ext cx="9148476" cy="899587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owchart: Document 19"/>
          <p:cNvSpPr/>
          <p:nvPr/>
        </p:nvSpPr>
        <p:spPr>
          <a:xfrm flipH="1" flipV="1">
            <a:off x="-20365" y="6093296"/>
            <a:ext cx="9168839" cy="648072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0" name="Picture 4" descr="lin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0366" y="6313884"/>
            <a:ext cx="916884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588224" y="6396335"/>
            <a:ext cx="2592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ทันโลก บริการดี มีคุณธรรม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36512" y="6423719"/>
            <a:ext cx="3096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ฝ่ายปฏิบัติการและบำรุงรักษา</a:t>
            </a:r>
          </a:p>
        </p:txBody>
      </p:sp>
      <p:sp>
        <p:nvSpPr>
          <p:cNvPr id="16" name="Rounded Rectangle 7"/>
          <p:cNvSpPr/>
          <p:nvPr/>
        </p:nvSpPr>
        <p:spPr>
          <a:xfrm>
            <a:off x="981114" y="95436"/>
            <a:ext cx="7623333" cy="71222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B w="38100" h="38100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b="1" dirty="0" smtClean="0">
                <a:effectLst>
                  <a:reflection endPos="0" dir="5400000" sy="-100000" algn="bl" rotWithShape="0"/>
                </a:effectLst>
                <a:latin typeface="TH SarabunPSK" pitchFamily="34" charset="-34"/>
                <a:ea typeface="Tahoma" pitchFamily="34" charset="0"/>
                <a:cs typeface="TH SarabunPSK" pitchFamily="34" charset="-34"/>
              </a:rPr>
              <a:t>     Part list</a:t>
            </a:r>
            <a:endParaRPr lang="th-TH" sz="3600" b="1" dirty="0">
              <a:effectLst>
                <a:reflection endPos="0" dir="5400000" sy="-100000" algn="bl" rotWithShape="0"/>
              </a:effectLst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85" y="95437"/>
            <a:ext cx="746963" cy="72008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>
            <a:innerShdw blurRad="114300">
              <a:srgbClr val="FFFF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AutoShape 12" descr="Image result for raspberry p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data:image/png;base64,iVBORw0KGgoAAAANSUhEUgAAAYYAAAEKCAYAAAAW8vJGAAAABHNCSVQICAgIfAhkiAAAAAlwSFlzAAALEgAACxIB0t1+/AAAADl0RVh0U29mdHdhcmUAbWF0cGxvdGxpYiB2ZXJzaW9uIDIuMS4xLCBodHRwOi8vbWF0cGxvdGxpYi5vcmcvAOZPmwAAIABJREFUeJzt3Xd8FGX+wPHPFxI6QoAAgdClCCqoEeEsWEBQEbCcylnw1MN64vnTs5yHHqJiOcudeoqIXQQ7KkVUbAhKUECKSBEk0iH0QBL4/v7YSdzdbN/Z3ZTv+/XKK7szz8w82czOd54yzyOqijHGGFOiWqozYIwxpnyxwGCMMcaHBQZjjDE+LDAYY4zxYYHBGGOMDwsMxhhjfFhgMMYY48MCgzHGGB8WGIwxxvhIS3UGYtGkSRNt27ZtqrNhjDEVyrx587aoama4dBUyMLRt25bc3NxUZ8MYYyoUEVkTSTqrSjLGGOPDAoMxxhgfFhiMMcb4qJBtDMYYU9UVFRWRl5fHvn37yqyrVasW2dnZpKenx7RvCwzGGFMB5eXlUb9+fdq2bYuIlC5XVbZu3UpeXh7t2rWLad+uVCWJyHgR2SQii4KsFxH5j4isEJGFInK017phIrLc+RnmRn6MMaay27dvH40bN/YJCgAiQuPGjQOWJCLlVhvDi8CAEOvPADo6P8OB/wGISCPgbuA4oCdwt4hkuJQnU07s21/Epm27Up0NYyod/6AQbnmkXAkMqvolsC1EksHAy+oxB2goIllAf2CGqm5T1XxgBqEDjKlgdu/dz9X3vMp1/3qNr79fkersGGMikKxeSS2BtV7v85xlwZaXISLDRSRXRHI3b96csIwad02cOpfde/ejwGMvfZLq7BhjIpCswBCoXKMhlpddqDpWVXNUNSczM+wT3aacyN9ZkOosGFNpqQa8XAZdHqlkBYY8oJXX+2xgXYjlxhhjQqhVqxZbt24tEwRKeiXVqlUr5n0nq7vqZOAGEXkDT0PzDlVdLyLTgfu9GpxPB+5IUp6MMabCys7OJi8vj0BV6yXPMcTKlcAgIhOAk4EmIpKHp6dROoCqPgNMAc4EVgB7gT8767aJyL3AXGdXo1Q1VCO2McYYID09PebnFMJxJTCo6tAw6xW4Psi68cB4N/JhjDEmfjZWkjHGGB8WGKqA/YVFqc6CMaYCscBQiakq9/7vIy6740U+nbM01dkxxlQQFhgqsYU//8b8n9ZSXHyApyd8kfTjv/TebGbPX5n04xpj4mOBoRLbvnNvyo69Zt02Js9ckLLjG2NiZ4HBJMTGrTtTnQUThQ1bdvL6h9/x06oNIdPNWbCKN6fPY9ee2EfuNOWfzcdgjOGBsVPJ25jP2zO+57WHrqRWzbITvKxZt5WHx38MwLpN2xlx6WnJzqZJEisxGGPI25hf+nrNuq0B00z/eknp6y9zlyc8TyZ1LDAYUwmpKm99/D3j3vqanbttIEMTHatKMqYS+mreciZ89B3gmRPjpssir/b56MtFLFm5nrP6HEGNdLtEVEVWYjCmEprmVe3z1bzoqn1mfb+CVz/4lg8+X+h2tkwFYYEhCX7btJ2iogOpzoYxUXn9w+9c3Z+qsmLNJoqL7bsQreLiA3z9/QoWLstLyvGsnJhgb06fxxtT5tIiswFP3Hkh1apZLDZV05Ovf87n3y2jc7vm3H/TEFf2OWlaLh/PWsIFA3I4/fiuruyzPPrs22U8O+lLAB68+VwObdM0ocezq1SCvTHFM6L4us07+Hbh6tRmpgpauyGfu5+czNhJX8U9q5WJz+ffLQNg2S8b2LRtV9z721Own4lTc8nfubf0ollZef99z775VcKPZyWGJNq33wazS7b7n53Cpm27WLR8HV3aN+OknE6pzpIBV6qTCvbZ9ylRXCkxiMgAEVkmIitE5PYA6x8TkfnOz88ist1r3QGvdZPdyI8xJbzvTBcs+y2FOTGm4oi7xCAi1YGngH545nCeKyKTVbW0W4Sq/s0r/V+Bo7x2UaCqPeLNR0WwYetOfl69kY5tmiIiFBYV8/5nCxARBp/SnfT06qnOoqnEDh48yNoN+bTOaoSIpDo7phxzo8TQE1ihqqtUtRB4AxgcIv1QYIILx61w3po+jzsee7f0qdEPPl/IG1PmMuGj75j29eIU585Udg88N42bH3yTx1/5NNVZMXFIRkh3IzC0BNZ6vc9zlpUhIm2AdsBnXotriUiuiMwREXe6KpRz/3n1MyZMmevTHfCVD+akMEemsttbUMj3S34F4Ot5K2LaR1UrZGzJ382Y56bxzMQvqlwXWzcCQ6DTJVj3j4uAt1TV+1Nurao5wJ+Ax0WkQ8CDiAx3Akju5s2b48txOfDW9HlJP+ab0+clvGfOvv1FrjeyHzhwkNnzV7FoeeLbCAqLitlTsD/hx0m2AwcPxr2P8jZi7o8/J/Z8+O9rnzF30WpmfLOUqV9VrRK9G4EhD2jl9T4bWBck7UX4VSOp6jrn9yrgc3zbH7zTjVXVHFXNyczMjDfPVdIbU+YyZ8EvCdv/2g35XDXyFa4a+QprN2xzbb+fz13GIy98zN1PfsDKXxN3U7Alfzd/GfkKV/3zFX5evRGAXXv2WTdXxw9L14ZPlERPvj4zoftftPz3y9isH2IrZUVLVdmwZWfKzzk3AsNcoKOItBORGngu/mV6F4lIZyADmO21LENEajqvmwDHA0v8t60o9hYUcvuj73D+iGcSfjcTq0de+Jj3P4t9Ap2Z3y7jpgcmMvWrRWXWPfriDAr2FVKwr9DVp2a9Z597asLnMe8nXFXI2ElfsXvvfgqLirnnqQ/5YOZC/nzni9zz1Ac+X9T8nXv5dM5Stu3YE3NeQnHjohDub523eA1jnptG7uI1MR/DrZLh9l2J/Twrkv++NpPr732df7/4SUrzEXdgUNVi4AZgOrAUmKSqi0VklIgM8ko6FHhDfc/6w4BcEVkAzATGePdmqmjGvzuL5Ws2ocA9T32Q0GN5fym379rLvMVrIq4Hffn92fy2aXv4hAE8+fpM1m7IZ9xbX5cZ5uPX9e6VElLht02/Dz29v7CIF9/7BsVz57jUawKbB8ZO5ekJXzDmuWk+26sqazfkc+BAbNU2qspjL3/C8LtfjeuCHcjGLb7VQPePncrcRat5YOzUkIGosKg46Lrps9z5qj70/Mc8PeEL7ns2dF6qgi/m/gzA7PkrU9qu4coDbqo6BZjit2yk3/t7Amz3DXCEG3mIx+IV6/js22WcelxnunbIYt/+ImrXqsGMb5awZOV6zjv9aLKbZQTc9vslvzJ20lcc0aklM79d5rMu3GxY0Zry5Y98u/CX0iLu4R1bcMdfzuDKu14GiGqogbwN+bRs2jCu/BQWF5fbLrbrN+/goy9+jGqbPQWFQdft3vt7u8PKtZtLf6tqadfP59+exdSvFsU85MMPS9eWNgw/MHYqbz9xTUTbbduxh982bufwji1K8+J/7j3ywoyg24e6GI/872TG3HxuwHXeQWPZLxt4/aPv6N65FX17d2Hhst/o3iWb+nVrhc3/sl88eV392xb2FxYHnCQoEtO/Xkz/E7rFtK3xZU8+4zn5wfPIftcOWSxbvZHTenXhY+eOaOnKDTxzz8UBt73vWU88/Ozbn8qs+8cT77mWx59Xb+T5t2f5LFu0fB0X//350vclXzC3HDx4kGrVqjHz22X8tjGfs0/p7rN+0tR5dGzblBOOPtTV44YS6R3lA2OnRlUqUtWYpqv0fh6gpHpt2S8bWLshn1bNy95M7NxdwJ6CQrIyG5RZty6GUlzBvkJuvH8iBfsKuWBADheekRMw3eb82IagWL5mE1vyd9Mko17QNPv2F3Hn455zfdHydUyclktx8QEOa5/F6BGheq6XFU/Pp7FvfmWBwSUWGPwsWbkeoDQoQOxfKjflLnK3aiHUA06qyr9f/IQFP63llOM6l955r/erjvjwi4XwBTRvfEjCB/WK1NoN+Tw94fOAQUH8OtAVFR0oLfGEa9QuKj7A/J/W0jHCvzNQNcCW/N1cP3oCxcUHuO2qAfQ8om3pusKi4pgC07SvF1Owz1PSmTQtN2hgiMfBIMG45Bx6cNx0n+Ulf/vSVevD7jtQO0XJ+fdL3mauG3oy3Q5tEW2WK7VkPJxogSFGM75ZwrzFv7q+3wMHDvLDT2tp2bRhwLtKt4x/e5bPhcnbouXrmD1/JYBPdcycBasCpp/y1SJubHNqRMd9+f3ZHDyo9Orens7tmoU8yX9atYGno2xsvu+ZKREF8tc//I73PpvPmScezuXn/CHoxa/EU69/zv7Coriq38a99XXpRfPBcdNKq4p27i5gxAOTYppprSgJ9dDhSmkLf45+KOiSPT75+udl1n2Zu7z0/Bv538m8/vCVvPTeHIqKD3D5Ob2pW7tmyH3v2rOP9z+dT6d2zTn28DaICKrK90t+JX/nXtpnN6FddpNy//T36GenUFx8kBGXRvbdcpMFhhhs2raLZyYmZjTHt2d8z8SpuaSlVWfcqEsjqqP1tmNXAQ3q1w6bbnP+rtKqIn+btiWuv3pJj6gPPl/IyOsG0r1zdtC0wariDhw4yC95W2jfqklp/guLirn+3gkR92x5e8b3pfm4eOBxYdPvL/Tc2UZaPRXoTnj7rr0B074y+dsqO/1mSQDwtmrtFp/378z4gemzPM8RpKVV4+oLTgq5zxtGTyhtEyopmS37ZSP3j51amiZUtZublq/ZyM+rN9Hn2E7Uq1M2oJV0T23e5JAygaqkZ2Oiu+UGYsNux2D1b4EnS3fDxKm5gKc4/t6n86Pefu2Gbezeu58X3vmGN1PwEF00Rj39IS+8803UPVHGjJvGbY++w0PPf1y67MPPf4y5u+NBjf/hL393/ef9iNJt27EnYPtUrFTV9Ql2gvWyiueGe826yL9DH335e9foj8P0hFq/eYdPR4EHx3l6jj3jNyz3pGm5ER+/RP7OvazdkB8+oWPXnn3c/ui7jH9nFs+//XXANM9O+pIbRk/ggbHTAq4H3+cpksVKDOVEoC9fcXFsF6xXP5jDjG+WxpulpPjwi4Vs3LqTvn84jGO6tg5bvC8uPlA6tMPcRatLl7324bcx5yGVPSQfe8nd/urzlvxaWhpyyxe5yxl65rFlj7X4V/r2OizktktWrqdrh6wyy/OiuMBGw78LcTTWbdrOv1/8hG079nDHXwb4rNuSv5ur73mVAwcO0iSjHkcd1opLzu4VsBRQXHyAxSvXs+LXTaXLvsxdzohLy867XfI9nbdkTcSlxmTUgFmJoRzxPzEUZX9hEaOf+SiqL3sqgsLs+YHbHyJR0p/e+1mBYPvzv4arKrc88nZExwn2hXrurcB3c9EI1NjsvyxQACrp7BCKqvLpnKW8/uF3PnfDULYhcn4MTyeHC4y7dgduFF/2ywZufeStkNv+8z/vx90fv6RxPRJ5G6MLOB/MXMjDz0/n1/Xb+PeLn7D6ty3s3F3AHY+965Muf+fe0pu3Lfm7mfHNUl6ZHHh8s/++PpNRT39YpuQWrrRTHOPzL4lgJYYIbdq2i6aN6if0GDc/+KbP++27CvjPqzOjGorA/8IRysSpuSxZuZ7uXVpx5omHU6d2jYi39ffICx+HTxTG2De/YuS1Z7Frz/6g+/Ovdlr482+sjfDBumClkc+/W8aPMTSgevsi9+cyyy6740XOOLEb3Q5tQY8uwdtSwlmwLK/06e9P5ixl/OhhFBYVu9bwvCDMPMLTZy2mTYtGAddt3R6++m7H7gIaNwze3dVbIhqEC/YVBjxHVv66mRff+waAZas3kr8zcBtQMJ/MXsq1F/UpszzYIIXPTvqywkw/aoEhQvc8+QFP/XNoQnsy+J+Ys76PfnyWh8dHfoF+62NPKWTJyvVM+Oi7sI3BibYlfzfX/Ou1qJ4c3hviobRoRHKBC8V72I4S+wuLeO/T+bz36XyuOPf4MkFtzbrIAtq9//uo9PWOXQVsyd/NzQ++SWFRMUd08h3IePGK6OujI+kmOzaO6SRvemASe/3u+tf8tpV/PfVhTPvbsauA3MWrI05/yW3jAy737k0VbVCo7KwqKUIbt+5kw5byNbqk20Y9/WFMg9R9FeMwzv4K9hWGDQoHD8beILB1+24gsuobt41/Z1aZZaOeju3COHbSV+wp2E+RV3tLifI4LIl/UACYs/CXoN1cNejgzB53PfFewEBc0ZWn7rMWGGJQjv5/rns+wAUsnIMuDOmcDD8sXcvSlev5Z4Q9htxWMpRGiWDdV0tMnrmAzdvKPpOxbnNs41wFs31X+ekqO/+n8FV66zbvcOVYgQaCTDTvUmM0bSfJVuUDQyxPm5rUKSyKr1599LNTwieKUqLmb3jpvdnc/ui7ZZa7fV/y8vuzwydKkpLupckQb/VhLLbvKigNDpOmld/u5FW+jeGT2RWjW2eyLPtlAycf2ynV2QjK/y472kZvtycRmv714rjq38MJVKrYu8/dv8Ekz+Mvf8JvG7dzzUV9mDzTd/j78lQTUeVLDNH4YemvVWJY4GcnJeap7sookUEhmHBVUBVdRfyOHThwkPk/rWVHmGq5RcvXkb9zLw94PYUdLRsrKQn2FQYfb97f82/P4oV3Z3PNhScmMEfGmIpm/DuzmPZ15Zn+s8oFht82bWfP3v10bNOUWT+sjHru5YMHD1bKHhHGmOjt3rufLfm7khoUKkyJQUQGAE8A1YFxqjrGb/3lwMNAyXyXT6rqOGfdMOAuZ/loVX3JjTwFkrcxnxH3TwTgyE7ZMY0KaYxJrF17EtOYnwgPj5/Oepd6SRVE2HaUjBF14w4MIlIdeAroB+QBc0VkcoApOieq6g1+2zYC7gZy8Ix2MM/ZNiEDqfzvjd/v9C0oGFM+RTNQXaq5OcDdDaMnRJTut43udlcOxI3G557AClVdpaqFwBtApNM29QdmqOo2JxjMAAaE2SZmbj0la4xJnJIhzk1gyfh83AgMLQHvwXzynGX+zhORhSLyloi0inJbY0wV4VbVjImdG4EhUEuIf3+zD4C2qnok8AlQ0o4QybaehCLDRSRXRHI3b45+2AZjjDGRcSMw5AGtvN5nAz4Vb6q6VVVLWpSeA46JdFuvfYxV1RxVzcnMzIwpoxWvd7QxxiSfG4FhLtBRRNqJSA3gImCydwIR8Z6pYxBQ8rjxdOB0EckQkQzgdGdZYlTAB2eMMSbZ4u6VpKrFInIDngt6dWC8qi4WkVFArqpOBm4UkUFAMbANuNzZdpuI3IsnuACMUtXyNzykMcZUIa48x6CqU4ApfstGer2+A7gjyLbjgcADprvMCgzGGBOejZVkjDHGR5UKDBVxcC5jjEm2KhUYytNk28YYU15VqcCwcWvlnprTGGPcUKUCgzHGmPAsMBhjjPFhgcEYY4wPCwzGGGN8WGAwxhjjwwKDMcYYHxYYjDHG+LDAYIwxxocFBmOMMT4sMBhjjPFhgcEYY4wPCwzGGGN8uBIYRGSAiCwTkRUicnuA9TeLyBIRWSgin4pIG691B0RkvvMz2X9bY4wxyRX3DG4iUh14CugH5AFzRWSyqi7xSvYDkKOqe0XkWuAh4EJnXYGq9og3H8YYY9zhRomhJ7BCVVepaiHwBjDYO4GqzlTVvc7bOUC2C8c1xhiTAG4EhpbAWq/3ec6yYK4Epnq9ryUiuSIyR0SGuJAfY4wxcYi7KgmQAMsCzqEpIpcAOUAfr8WtVXWdiLQHPhORH1V1ZYBthwPDAVq3bh1/ro0xxgTkRokhD2jl9T4bWOefSET6Av8ABqnq/pLlqrrO+b0K+Bw4KtBBVHWsquaoak5mZqYL2TbGGBOIG4FhLtBRRNqJSA3gIsCnd5GIHAU8iycobPJaniEiNZ3XTYDjAe9Ga2OMMUkWd1WSqhaLyA3AdKA6MF5VF4vIKCBXVScDDwP1gDdFBOBXVR0EHAY8KyIH8QSpMX69mYwxxiSZG20MqOoUYIrfspFer/sG2e4b4Ag38mCMMcYd9uSzMcYYHxYYjDHG+LDAYIwxxocFBmOMMT4sMBhjjPFhgcEYY4wPCwzGGGN8WGAwxhjjwwKDMcYYHxYYjDHG+LDAYIwxxocFBmOMMT4sMBhjjPFhgcEYY4wPCwzGGGN8WGAwxhjjw5XAICIDRGSZiKwQkdsDrK8pIhOd9d+KSFuvdXc4y5eJSH838mOMMSZ2cQcGEakOPAWcAXQFhopIV79kVwL5qnoo8BjwoLNtVzxzRHcDBgBPO/tznaomYrfGGFPpuFFi6AmsUNVVqloIvAEM9kszGHjJef0WcJp4Jn8eDLyhqvtV9RdghbM/103/2qaSNsaYSLgRGFoCa73e5znLAqZR1WJgB9A4wm0BEJHhIpIrIrmbN2+OKoOqynNvfRXVNsYYU1W5ERgkwDL/eptgaSLZ1rNQdayq5qhqTmZmZnQZFOGGP50S1TbGGFNVuREY8oBWXu+zgXXB0ohIGtAA2Bbhtq7oeWTbROzWGGMqHTcCw1ygo4i0E5EaeBqTJ/ulmQwMc16fD3ymntbgycBFTq+ldkBH4DsX8lSGBCycGGOM8ZcW7w5UtVhEbgCmA9WB8aq6WERGAbmqOhl4HnhFRFbgKSlc5Gy7WEQmAUuAYuB6VT0Qb56MMcbELu7AAKCqU4ApfstGer3eB/wxyLb3Afe5kY9QxAoMxhgTkSrz5LNYZDDGmIhUmcBgjDEmMhYYjDHG+KgygcFqkowxJjJVJjAYY4yJTJUJDNb4bIwxkakygcEYY0xkqkxgsCefjTEmMlUmMBhjjIlMlQkM1sRgjDGRqTKBwRhjTGQsMBhjjPFRZQKDdVc1xpjIVKHAkOocGGNMxVBlAoMxxpjIVJnAYFVJxhgTmbgCg4g0EpEZIrLc+Z0RIE0PEZktIotFZKGIXOi17kUR+UVE5js/PeLJjzHGmPjFW2K4HfhUVTsCnzrv/e0FLlPVbsAA4HERaei1/lZV7eH8zI8zP8YYY+IUb2AYDLzkvH4JGOKfQFV/VtXlzut1wCYgM87jRs2qkowxJjLxBoZmqroewPndNFRiEekJ1ABWei2+z6liekxEaobYdriI5IpI7ubNm+PMtjHGmGDCBgYR+UREFgX4GRzNgUQkC3gF+LOqHnQW3wF0AY4FGgG3BdteVceqao6q5mRmJr3AYYwxVUZauASq2jfYOhHZKCJZqrreufBvCpLuEOAj4C5VneO17/XOy/0i8gJwS1S5N8YY47p4q5ImA8Oc18OA9/0TiEgN4F3gZVV9029dlvNb8LRPLIozP8YYY+IUb2AYA/QTkeVAP+c9IpIjIuOcNBcAJwGXB+iW+pqI/Aj8CDQBRseZH2OMMXEKW5UUiqpuBU4LsDwXuMp5/SrwapDtT43n+MYYY9xXZZ58NsYYExkLDMYYY3xYYDDGGOPDAoMxxhgfFhiMMcb4sMBgjDHGhwUGY4wxPiwwGGOM8WGBwRhjjA8LDMYYY3xYYDDGGOPDAoMxxhgfFhiMMcb4sMBgjDHGhwUGY4wxPuIKDCLSSERmiMhy53dGkHQHvCbpmey1vJ2IfOtsP9GZ7c0YY0wKxVtiuB34VFU7Ap867wMpUNUezs8gr+UPAo852+cDV8aZH2OMMXGKNzAMBl5yXr+EZ97miDjzPJ8KvBXL9rH48zl/SOTujTGmUog3MDRT1fUAzu+mQdLVEpFcEZkjIiUX/8bAdlUtdt7nAS3jzE9IA08+MpG7N8aYSiHsnM8i8gnQPMCqf0RxnNaquk5E2gOficiPwM4A6TREPoYDwwFat24dxaGNMcZEI2xgUNW+wdaJyEYRyVLV9SKSBWwKso91zu9VIvI5cBTwNtBQRNKcUkM2sC5EPsYCYwFycnKCBhBjjDHxibcqaTIwzHk9DHjfP4GIZIhITed1E+B4YImqKjATOD/U9sYYY5Ir3sAwBugnIsuBfs57RCRHRMY5aQ4DckVkAZ5AMEZVlzjrbgNuFpEVeNocno8zP8YYY+IUtiopFFXdCpwWYHkucJXz+hvgiCDbrwJ6xpMHY4wx7rInn40xxviocoHhmK5tUp0FY4wp16pcYDitd5dUZ8EYY8q1KhcY0qpXuT/ZGGOiUuWukl3aB3pWzxhjTIkqFxjq1q7JfSOG0OvIdqnOijHGlEtxdVetqLq0b07tWunMWfhLqrNijDFRaVC/dsKPUeVKDKZyuOf6s1OdBWMiknFIHVf317xJA1f3F0iVDQy1a9mcQNE420amNcY1DevXoXO78tveWWUDQ9NG9VOdhQrFenMZ455Tenbi0NaZAdfldEv9s1b2bfdy4yWnpjoLJkIiqc6BccM1F56U6ixELKdbm7B3+Y/edgEP3nxu2H316dkZwfck7nlEW7p3zubqcvCZWGBwNG5Yl/p1a6U6G1XGGSceHlG6atUCn6KHtc/ivhEJnfDPJEGPLq183g/sk5wqy5o10jm6a3TzukRywW6SUZfs5hk+yyTAXUy1akLvHu1L33ds05TbrhrAyOsG0qhB3ZDHSMZNkQUGx3HWfTWoM0+K7CIeqf/7cz8Gndo9orTjRl0acHn16tXo0r45bz9xjZtZM0mW2ah+6Xfv3L5HJfXYN/zplKjSB7tgp6dVBzztBnVq1cAzo8DvatUo2/lTVenSvjlXnnc8px7XhZsv7xdVXhLNAoPxce1Ffcosu3jgca4e4w89OkTcZpGMrnmR6NohK9VZCOqCATk8eddQXrz/8lRnJSa3XnE640cP4+Kzj0taFWF6WjUa1K/NSTkd497XP689i8sG9+beGwcFLB3cdFnQuc4486QjuP5PJ5e7Nk8LDA5VykR6b5FUW9SrU9PNLCVcp7bNIkpXq2a668euGeAuqjzrc2wnnrjzQv5x9Zkx72NwhKWkSPXu0YH+x3fjnL49yMpsUGGrQkWk9AZgSN8eVE9CR4e/X9kfgEsH9Yr7eE0b1Wfwqd1p0bRhwPUdWmfy6G1/jOsYyWaBIUJd2jfnsdsvCJnmpQf+nKTcuKNjm6ac3LOzz7JQwdHbYe3ju4OuW7smg07pTo308AEiM8P3bmrQKe5eYCOV3SyD+nVjD/7xVld27ZBFNa870v+7vC/DLzgxos8wFuf1Ozoh+w2lYf06PHjzuQntCDLm5nMo+11pAAAV0ElEQVTodmgLwFM99L+Rf4prf3Vrhz8n2rRoHNcxki2uwCAijURkhogsd35nBEhziojM9/rZJyJDnHUvisgvXut6xJOfeERyQWyd1YjrhpatavF21zVnuZWllGjcsF5E6S4eGP/8SsOG9ObVB68IW9I6pJ7vnfCfznJnbqdeR7bjn9dG9//y70mSTL26t+ehW85j0Cndeej/zgtYbeGmk46Nv5olFu2ym9Dn2E4J23/HNr4l5UjP+UCuOPd46tSO7Jmo9q083VNr1kineeNDYj5mMs7BeEsMtwOfqmpH4FPnvQ9VnamqPVS1B3AqsBf42CvJrSXrVXV+nPlJuD45oU/YOrXcr3ZJlEAnmH+PihIN6vs+vXlYhyyG//HEuPNQvXq1qIvy6enVYzqWfztB+9aZCbvbToT+x3elXXYThg3pTYcgfeDdcv7pR5PdLPC5UBn97bK+NGt8CC2bNqSaCDVrRPY9PqtPwMkpA7rtyv5ccvZxPPC3c0hLi+0cTpZ4A8Ng4CXn9UtAuIr484Gpqro3zuO6wvtR9cM7tqRJRux3DpVlUL5qQe5C+5/QlcyM+giUlpr6n9CNR249P+5j/l+CemT07tHB531a9bJfxuZNYr9zi5Z/u0o0T5OPvG5gUi8mQ10qlYXidptLPE445lCeHvkn/vOPixh372W8/MDlrh+jSUY9zul7FG1aNHJ9326LNzA0U9X1AM7vpmHSXwRM8Ft2n4gsFJHHRCSprbf/vHYgh3dswVl9jqBX93a0adE4bP/6QMX3u68byN+GeXoeZATo0layLlLNmxySsjtZ/+BYctdYIz2NJ++6iGfuuYTTeh1Wur5p4/h7U3TtkMWovw7iH1efGfS5hVCCtXdkNw/cGOitUYO6XH3BSRzZKZsjOrUMmi5UrU12s4yICvdtWjQufUBq0CndufycP0SwlUekbT+BxNselCiXDe6dlON4l3x6dW8fIqVHg/q1SUurTovM2MYkSi/npYFIhP0WisgnIrIowM/gaA4kIlnAEcB0r8V3AF2AY4FGwG0hth8uIrkikrt58+ZoDh1UmxaN+NcNg7ji3ONLL/hXnX8CN116mk+6Pw44pvR19erVytxVH9k5u/RuLlC3sxOOPjSqfD1++4VUq5acuuzqAY4z4ZGrOKx9Fsd0bcPfr+pfujwtrXqZwFG3ds2oHxTyJyJ0O7QFR3dtzZ3Dzyhd7v06lHDtPuGcfnxX7r5+IId3DB4YStT2q08ed+9lPHHnhYwN8ryFNxFh9I2DePKuoQwbEt1FMY64QK/usZdmI+2q/LfL+kb0xG+iHe/3XTvqsFb8669nc/tfBnDhGTlRVX+2yortzj4trTrXDz2ZDq0y+VuIrqqhBCu5g6fTSKKFDQyq2ldVDw/w8z6w0bngl1z4N4XY1QXAu6pa5LXv9eqxH3gBCFp+VdWxqpqjqjmZmYmtX/UvFVzQ/xif93dF2WAZrfT06gw57fd2+ERWIVx4Rk7pSVhyEaiRnsboEYO58+ozaBmkC563O4efweN3XOhKfnp0yebu6wYy8rqBEQecFk0blum5FIgbpZuWTRvSq3t7BE91S0l1ZLinVUtUq1aNrBjvRGN1eMcWMW97br/IHjpr1qTsZ9vziLYxHzdWV1/ge+G/bHBvGtavw7GHt+WCATlJey7m1F5deOiW8zjhmOhuCoNp1KAuGYfUoUOrTC48I8eVfYYSb33FZGAYMMb5/X6ItEPxlBBKiUiWqq4Xz5V4CLAozvy4on2rJqWvhbLDMtRIQlFx8Knd2VtQSPGBA2QcUpfXPvw27DaDTunO5JkLojpO44b1eOTvf2T95u0xD94lIrQK0mhdu1YNCvYVRrWvIztn+yxr36oJK9d6SonBejA9c8/FTJqWy8SpuaXLTj62M53aNGPMuGnUrV2TS84+jk9mL404L8HcesXp7CnYH1E3RfCcQ5cGqTY5pF5tdu4uiDtPoQTrX59ot101gKv++TL5O5PTpHjfiCER/08icWjrpnzrzNmS6k4Kz426FFVNeE+0EvG2MYwB+onIcqCf8x4RyRGRcSWJRKQt0Ar4wm/710TkR+BHoAkwOs78uKJF04b85fwTOaZrGx64+ZyU5KFGehrDhvTmyvNOoG6E3eGibdRq1LBu6Xa9urd3vWTS68h2/P2K0+Pez6WDepHdLIOG9evwzxDdgRvU870bbN7kEI7u2prn772MsfdcEtcDYJ3a+g6eFs0F6IX7Lw/a0Drqr4Po2/uwsM84xNLGUKdWDUZeN5Aa6WlB75TfevzqqPcbSK2agc/Rk+Podjri0sifZWiX3cT1aXsHnXIkR3RqSWZGfUb9NcnzfwQIAMkKChBniUFVtwKnBVieC1zl9X41UKYCV1XL7XCmA07sxoATu7m2v26HtmDxinUxbdvn2E68PHkO+/YXhU8coRaZDTgzwoHsYlGnVg1uvbI/m7ftintfdWvX5PE7LuDAgYMxBa94AsKxh7ele5fsoCUib+1bZbJqbdn2r1DHb9U8g2sv6sPSletL707dct3Qk+nulL7uvm4gr33wHRu37iRvY35pmngvNgIc060NrZpnsG3HnjLrz+9/DFt37GHf/iK++3F1VPs+KacTXdpnce2/XvNZ3rB+HUZceir/evrDOHIeXlpade65/uyk3qmXFxWnE3cFd+Mlp/Lie7Np0rAuh3dqySPjP6Zxw7rcefWZ3HjfGyG3rVUznYduOY8Vazbx3qfz+XX9trjy0uvIdtxyxekpOdljfaJVRMIGhcZxdDcO5va/DIg47d+vOJ1P5vxE++wmPPT89PAbJFirrN+DWZsWjbnz6jP4et4KHnv5k7j2e9yR7fhh6VqG//FEcg5vU1q916hBXS45+zi+mreitB68Vs10RjidOc4b8UzUx2raqD7padUpKj5QumzcvZcm9dytakEBLDAkTZOMetzy59/7648fPYxaNdMi7p7ZsmlDWjZtyNSvgjfD1KyRzu1/GcCY56b5LP/f3Rf73HXVrVMzZSd7Ip9oPaZra7p3zmbJyvUBBwMMJ96PJLNRfYaeeSwA3Ttns2BZXsSDtGW6NIjaqL8OYsJHczmmW+uEPaD29yv7U1x8IGCgPqfvUZwTwSipjRtG1lgfSCov1GeeeDjLftkAJPZcTjULDCni/Rh9drMMn+J9NM7vfwxvTZ9Hs8aHcNyRbalWrRoP/d95/P3fb5emqenXcNY+O7G9ulJFRBh53UAKi4pT3lh41zVnsnZDPq0j7PLYJKMeFw88jq/mLWfoWT15cNy08BsF0O3QFoweEVVP8qh0cIZ1SPbDdi+/PxvwjCRb4oIBOUya5ulsEKxbrdvnwfFHd2DTtl3s2FXA+f2TP5ZUslhgiIHbdyxZmQ1KA0O0w0NcdEYOf+jRnqzMBqWlj0DDJdw3YgiPv/wprbIy6PeHw8qsr0xCXQxyurUhd/EaIPrnS6JRrVq1qAdOO7ffUUG7h8bzgJuPclIrEs136MwTD2d/YREHDipDTvu9EX/Iad2pW7sGh9SrRY8uv/dkK+mdd9RhrVx/sl1EIu7CG4+bLjuNR1+cAUTXCO8WCwzlwF/+eAJLV61nf2ExI68bGNW2IhLRBahL++b87+4/Vcn6Um/XDu3D9K+XcGjrTJrFMZCZSZ709Oo+JYUSNWukMzDAsCLDhvTmrD5HxFVdlWq9u7fjb8P6cvDgQY4/KnE3MMFYYEiAenVqsnvv/ojTN25Yj+dGXUph0YGwI41ePPA47nnqA8D3iexIpCIoeI9HFenAZInUsH6doA8IpXLk1GSpKjcG8Yx7Vh5Uq1YtoSXacCwwJMB5px/NS+/NjmqbGulpEdWHHt6xBTdf3o/tO/fSt3eXWLOYEL17dGD2/JUAnNzT0zCXllad+0YMYfb8VZzaq3OozU0Ih7ZO/DAIyVQVgnBFZoEhAWol8M5YRDj+qA7hE6bAX84/obS3ytAzfx/dpEv75q4/fFSVHFKvdrmZ4jQetWqmlz6Lk+xhQUx0LDDEoIqUxqPWoH7tqPr9m8jEO0hhtMKNMByrkdeexd1PfkB6WnWujXPgQ5NYFhgSwHvQskgGdzPlw8k9O/mMSZWsYaHLk0duPZ922U18lvXo0or5P60F4MRjYp/VrXO75oy79zLS06qVi/YmE5wFhgRo0bQhN15yKj8u/81nlFRTvjVqUJfRNw5mxa+bOblnp7iG0qioAnXvvG5oH8a/PYsG9etwRpzDxITrXGHKBwsMCdLn2E7l5slIxaU+8FXAYR2yOKxD+ZzYJlUaN6zHrVf2D5/QVBrxjq5qyqkjO3ke+Gmd1ajMqKOm/Dvfaw6QP/aPrltyPFL9xLgpH+wsqKRuuaIf3y/+lSM7Z1eZvuuVyXn9jqJZo/pkZTZI+LzU940YwozZSzn52E5RP3lvKicLDDGoCBfaurVrcmKEA7iZ8qdGehqn9nL/OZVAp651Jzb+7PbAGGOMj7gCg4j8UUQWi8hBEQk6EamIDBCRZSKyQkRu91reTkS+FZHlIjJRRCKbqswYY0zCxFtiWAScC3wZLIGIVAeeAs4AugJDRaSrs/pB4DFV7QjkA1fGmR9jjDFxiiswqOpSVV0WJllPYIWqrlLVQuANYLB4KupPBd5y0r0EDIknP8lSq6Y9nGMqpuoRTgxlqrZknCUtgbVe7/OcZY2B7apa7Le83Gud1ai0O+h5/SrvZB2m8jmma+vSEW8r+7wcJnZheyWJyCdAoC4L/1DV9yM4RqAuPBpiebB8DAeGA7RundyxYwIZed1ZbNuxh8YNK/bwvqZqSUurzsO3ns/yNZs4qkurVGfHlFNhA4Oq9o3zGHmA9xmYDawDtgANRSTNKTWULA+Wj7HAWICcnJyUP8orIhYUTIWUcUgdeh7RNtXZMOVYMqqS5gIdnR5INYCLgMnqmatwJnC+k24YEEkJxBhjTALF2131HBHJA3oDH4nIdGd5CxGZAuCUBm4ApgNLgUmqutjZxW3AzSKyAk+bw/Px5McYY0z8xLVJxpMoJydHc3NzU50NY4ypUERknqoGfeashPVdM8YY48MCgzHGGB8WGIwxxviwwGCMMcZHhWx8FpHNwJoYN2+C5xmK8sbyFR3LV3QsX9GprPlqo6qZ4RJVyMAQDxHJjaRVPtksX9GxfEXH8hWdqp4vq0oyxhjjwwKDMcYYH1UxMIxNdQaCsHxFx/IVHctXdKp0vqpcG4MxxpjQqmKJwRhjTAiVNjAEm2faa31NZ57pFc68022TkKdWIjJTRJY6c2WPCJDmZBHZISLznZ+Ric6Xc9zVIvKjc8wyA1GJx3+cz2uhiCR8hiIR6ez1OcwXkZ0icpNfmqR8XiIyXkQ2icgir2WNRGSGM2f5DBHJCLLtMCfNchEZloR8PSwiPzn/p3dFpGGQbUP+zxOQr3tE5Dev/9WZQbYN+d1NQL4meuVptYjMD7JtIj+vgNeGlJ1jqlrpfoDqwEqgPVADWAB09UtzHfCM8/oiYGIS8pUFHO28rg/8HCBfJwMfpuAzWw00CbH+TGAqngmWegHfpuB/ugFPP+ykf17AScDRwCKvZQ8BtzuvbwceDLBdI2CV8zvDeZ2R4HydDqQ5rx8MlK9I/ucJyNc9wC0R/J9Dfnfdzpff+n8DI1PweQW8NqTqHKusJYaA80z7pRmMZ55p8Mw7fZqIBJpVzjWqul5Vv3de78IzDHmFmM4Uz+f1snrMwTPJUlYSj38asFJVY32wMS6q+iWwzW+x9zkUbM7y/sAMVd2mqvnADGBAIvOlqh/r71PmzsEzCVZSBfm8IhHJdzch+XK+/xcAE9w6XqRCXBtSco5V1sAQbJ7pgGmcL9EOPHNCJIVTdXUU8G2A1b1FZIGITBWRbknKkgIfi8g88Uyj6i+SzzSRLiL4FzYVnxdAM1VdD54vNtA0QJpUf25X4CnpBRLuf54INzhVXOODVIuk8vM6EdioqsuDrE/K5+V3bUjJOVZZA0Mk80lHNee0m0SkHvA2cJOq7vRb/T2e6pLuwH+B95KRJ+B4VT0aOAO4XkRO8lufys+rBjAIeDPA6lR9XpFK5ef2D6AYeC1IknD/c7f9D+gA9ADW46m28ZeyzwsYSujSQsI/rzDXhqCbBVgW12dWWQNDsHmmA6YRkTSgAbEVfaMiIul4/vGvqeo7/utVdaeq7nZeTwHSRaRJovOlquuc35uAd/EU6b1F8pkmyhnA96q60X9Fqj4vx8aS6jTn96YAaVLyuTkNkAOBi9WpiPYXwf/cVaq6UVUPqOpB4Lkgx0vV55UGnAtMDJYm0Z9XkGtDSs6xyhoYAs4z7ZdmMp55psEz7/Rnwb5AbnHqMJ8Hlqrqo0HSNC9p6xCRnnj+R1sTnK+6IlK/5DWexstFfskmA5eJRy9gR0kRNwmC3sml4vPy4n0OBZuzfDpwuohkOFUnpzvLEkZEBuCZNneQqu4NkiaS/7nb+fJukzonyPEi+e4mQl/gJ1XNC7Qy0Z9XiGtDas6xRLSwl4cfPL1ofsbTw+EfzrJReL4sALXwVE2sAL4D2ichTyfgKeItBOY7P2cC1wDXOGluABbj6Y0xB/hDEvLV3jneAufYJZ+Xd74EeMr5PH8EcpL0f6yD50LfwGtZ0j8vPIFpPVCE5w7tSjxtUp8Cy53fjZy0OcA4r22vcM6zFcCfk5CvFXjqnEvOsZLedy2AKaH+5wnO1yvOubMQzwUvyz9fzvsy391E5stZ/mLJOeWVNpmfV7BrQ0rOMXvy2RhjjI/KWpVkjDEmRhYYjDHG+LDAYIwxxocFBmOMMT4sMBhjjPFhgcEYY4wPCwymShORxl5DLm/wGxb6mwQd8ygRGRdifaaITEvEsY2JRFqqM2BMKqnqVjxj9yAi9wC7VfWRBB/2TmB0iDxtFpH1InK8qs5KcF6MKcNKDMYEISK7nd8ni8gXIjJJRH4WkTEicrGIfOdM3NLBSZcpIm+LyFzn5/gA+6wPHKmqC5z3fbxKKD+UDLuAZzDAi5P0pxrjwwKDMZHpDowAjgAuBTqpak9gHPBXJ80TwGOqeixwnrPOXw6+Y+zcAlyvqj3wDPtc4CzPdd4bk3RWlWRMZOaqM2igiKwEPnaW/wic4rzuC3T1mu/pEBGpr56JV0pkAZu93s8CHhWR14B39PdB3DbhGavHmKSzwGBMZPZ7vT7o9f4gv3+PqgG9VbWA4ArwDOAIgKqOEZGP8AyYNkdE+qrqT06aUPsxJmGsKskY93yMZ7RXAESkR4A0S4FDvdJ0UNUfVfVBPNVHXZxVnUjwMNjGBGOBwRj33AjkOFNXLsEzPLgPpzTQwKuR+SYRWSQiC/CUEEqm4TwF+CgZmTbGnw27bUySicjfgF2qGupZhi+BweqZ3N2YpLISgzHJ9z982yx8iEgm8KgFBZMqVmIwxhjjw0oMxhhjfFhgMMYY48MCgzHGGB8WGIwxxviwwGCMMcbH/wPTJKDZXTpMe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data:image/png;base64,iVBORw0KGgoAAAANSUhEUgAAAYYAAAEKCAYAAAAW8vJGAAAABHNCSVQICAgIfAhkiAAAAAlwSFlzAAALEgAACxIB0t1+/AAAADl0RVh0U29mdHdhcmUAbWF0cGxvdGxpYiB2ZXJzaW9uIDIuMS4xLCBodHRwOi8vbWF0cGxvdGxpYi5vcmcvAOZPmwAAIABJREFUeJzt3Xd8FGX+wPHPFxI6QoAAgdClCCqoEeEsWEBQEbCcylnw1MN64vnTs5yHHqJiOcudeoqIXQQ7KkVUbAhKUECKSBEk0iH0QBL4/v7YSdzdbN/Z3ZTv+/XKK7szz8w82czOd54yzyOqijHGGFOiWqozYIwxpnyxwGCMMcaHBQZjjDE+LDAYY4zxYYHBGGOMDwsMxhhjfFhgMMYY48MCgzHGGB8WGIwxxvhIS3UGYtGkSRNt27ZtqrNhjDEVyrx587aoama4dBUyMLRt25bc3NxUZ8MYYyoUEVkTSTqrSjLGGOPDAoMxxhgfFhiMMcb4qJBtDMYYU9UVFRWRl5fHvn37yqyrVasW2dnZpKenx7RvCwzGGFMB5eXlUb9+fdq2bYuIlC5XVbZu3UpeXh7t2rWLad+uVCWJyHgR2SQii4KsFxH5j4isEJGFInK017phIrLc+RnmRn6MMaay27dvH40bN/YJCgAiQuPGjQOWJCLlVhvDi8CAEOvPADo6P8OB/wGISCPgbuA4oCdwt4hkuJQnU07s21/Epm27Up0NYyod/6AQbnmkXAkMqvolsC1EksHAy+oxB2goIllAf2CGqm5T1XxgBqEDjKlgdu/dz9X3vMp1/3qNr79fkersGGMikKxeSS2BtV7v85xlwZaXISLDRSRXRHI3b96csIwad02cOpfde/ejwGMvfZLq7BhjIpCswBCoXKMhlpddqDpWVXNUNSczM+wT3aacyN9ZkOosGFNpqQa8XAZdHqlkBYY8oJXX+2xgXYjlxhhjQqhVqxZbt24tEwRKeiXVqlUr5n0nq7vqZOAGEXkDT0PzDlVdLyLTgfu9GpxPB+5IUp6MMabCys7OJi8vj0BV6yXPMcTKlcAgIhOAk4EmIpKHp6dROoCqPgNMAc4EVgB7gT8767aJyL3AXGdXo1Q1VCO2McYYID09PebnFMJxJTCo6tAw6xW4Psi68cB4N/JhjDEmfjZWkjHGGB8WGKqA/YVFqc6CMaYCscBQiakq9/7vIy6740U+nbM01dkxxlQQFhgqsYU//8b8n9ZSXHyApyd8kfTjv/TebGbPX5n04xpj4mOBoRLbvnNvyo69Zt02Js9ckLLjG2NiZ4HBJMTGrTtTnQUThQ1bdvL6h9/x06oNIdPNWbCKN6fPY9ee2EfuNOWfzcdgjOGBsVPJ25jP2zO+57WHrqRWzbITvKxZt5WHx38MwLpN2xlx6WnJzqZJEisxGGPI25hf+nrNuq0B00z/eknp6y9zlyc8TyZ1LDAYUwmpKm99/D3j3vqanbttIEMTHatKMqYS+mreciZ89B3gmRPjpssir/b56MtFLFm5nrP6HEGNdLtEVEVWYjCmEprmVe3z1bzoqn1mfb+CVz/4lg8+X+h2tkwFYYEhCX7btJ2iogOpzoYxUXn9w+9c3Z+qsmLNJoqL7bsQreLiA3z9/QoWLstLyvGsnJhgb06fxxtT5tIiswFP3Hkh1apZLDZV05Ovf87n3y2jc7vm3H/TEFf2OWlaLh/PWsIFA3I4/fiuruyzPPrs22U8O+lLAB68+VwObdM0ocezq1SCvTHFM6L4us07+Hbh6tRmpgpauyGfu5+czNhJX8U9q5WJz+ffLQNg2S8b2LRtV9z721Own4lTc8nfubf0ollZef99z775VcKPZyWGJNq33wazS7b7n53Cpm27WLR8HV3aN+OknE6pzpIBV6qTCvbZ9ylRXCkxiMgAEVkmIitE5PYA6x8TkfnOz88ist1r3QGvdZPdyI8xJbzvTBcs+y2FOTGm4oi7xCAi1YGngH545nCeKyKTVbW0W4Sq/s0r/V+Bo7x2UaCqPeLNR0WwYetOfl69kY5tmiIiFBYV8/5nCxARBp/SnfT06qnOoqnEDh48yNoN+bTOaoSIpDo7phxzo8TQE1ihqqtUtRB4AxgcIv1QYIILx61w3po+jzsee7f0qdEPPl/IG1PmMuGj75j29eIU585Udg88N42bH3yTx1/5NNVZMXFIRkh3IzC0BNZ6vc9zlpUhIm2AdsBnXotriUiuiMwREXe6KpRz/3n1MyZMmevTHfCVD+akMEemsttbUMj3S34F4Ot5K2LaR1UrZGzJ382Y56bxzMQvqlwXWzcCQ6DTJVj3j4uAt1TV+1Nurao5wJ+Ax0WkQ8CDiAx3Akju5s2b48txOfDW9HlJP+ab0+clvGfOvv1FrjeyHzhwkNnzV7FoeeLbCAqLitlTsD/hx0m2AwcPxr2P8jZi7o8/J/Z8+O9rnzF30WpmfLOUqV9VrRK9G4EhD2jl9T4bWBck7UX4VSOp6jrn9yrgc3zbH7zTjVXVHFXNyczMjDfPVdIbU+YyZ8EvCdv/2g35XDXyFa4a+QprN2xzbb+fz13GIy98zN1PfsDKXxN3U7Alfzd/GfkKV/3zFX5evRGAXXv2WTdXxw9L14ZPlERPvj4zoftftPz3y9isH2IrZUVLVdmwZWfKzzk3AsNcoKOItBORGngu/mV6F4lIZyADmO21LENEajqvmwDHA0v8t60o9hYUcvuj73D+iGcSfjcTq0de+Jj3P4t9Ap2Z3y7jpgcmMvWrRWXWPfriDAr2FVKwr9DVp2a9Z597asLnMe8nXFXI2ElfsXvvfgqLirnnqQ/5YOZC/nzni9zz1Ac+X9T8nXv5dM5Stu3YE3NeQnHjohDub523eA1jnptG7uI1MR/DrZLh9l2J/Twrkv++NpPr732df7/4SUrzEXdgUNVi4AZgOrAUmKSqi0VklIgM8ko6FHhDfc/6w4BcEVkAzATGePdmqmjGvzuL5Ws2ocA9T32Q0GN5fym379rLvMVrIq4Hffn92fy2aXv4hAE8+fpM1m7IZ9xbX5cZ5uPX9e6VElLht02/Dz29v7CIF9/7BsVz57jUawKbB8ZO5ekJXzDmuWk+26sqazfkc+BAbNU2qspjL3/C8LtfjeuCHcjGLb7VQPePncrcRat5YOzUkIGosKg46Lrps9z5qj70/Mc8PeEL7ns2dF6qgi/m/gzA7PkrU9qu4coDbqo6BZjit2yk3/t7Amz3DXCEG3mIx+IV6/js22WcelxnunbIYt/+ImrXqsGMb5awZOV6zjv9aLKbZQTc9vslvzJ20lcc0aklM79d5rMu3GxY0Zry5Y98u/CX0iLu4R1bcMdfzuDKu14GiGqogbwN+bRs2jCu/BQWF5fbLrbrN+/goy9+jGqbPQWFQdft3vt7u8PKtZtLf6tqadfP59+exdSvFsU85MMPS9eWNgw/MHYqbz9xTUTbbduxh982bufwji1K8+J/7j3ywoyg24e6GI/872TG3HxuwHXeQWPZLxt4/aPv6N65FX17d2Hhst/o3iWb+nVrhc3/sl88eV392xb2FxYHnCQoEtO/Xkz/E7rFtK3xZU8+4zn5wfPIftcOWSxbvZHTenXhY+eOaOnKDTxzz8UBt73vWU88/Ozbn8qs+8cT77mWx59Xb+T5t2f5LFu0fB0X//350vclXzC3HDx4kGrVqjHz22X8tjGfs0/p7rN+0tR5dGzblBOOPtTV44YS6R3lA2OnRlUqUtWYpqv0fh6gpHpt2S8bWLshn1bNy95M7NxdwJ6CQrIyG5RZty6GUlzBvkJuvH8iBfsKuWBADheekRMw3eb82IagWL5mE1vyd9Mko17QNPv2F3Hn455zfdHydUyclktx8QEOa5/F6BGheq6XFU/Pp7FvfmWBwSUWGPwsWbkeoDQoQOxfKjflLnK3aiHUA06qyr9f/IQFP63llOM6l955r/erjvjwi4XwBTRvfEjCB/WK1NoN+Tw94fOAQUH8OtAVFR0oLfGEa9QuKj7A/J/W0jHCvzNQNcCW/N1cP3oCxcUHuO2qAfQ8om3pusKi4pgC07SvF1Owz1PSmTQtN2hgiMfBIMG45Bx6cNx0n+Ulf/vSVevD7jtQO0XJ+fdL3mauG3oy3Q5tEW2WK7VkPJxogSFGM75ZwrzFv7q+3wMHDvLDT2tp2bRhwLtKt4x/e5bPhcnbouXrmD1/JYBPdcycBasCpp/y1SJubHNqRMd9+f3ZHDyo9Orens7tmoU8yX9atYGno2xsvu+ZKREF8tc//I73PpvPmScezuXn/CHoxa/EU69/zv7Coriq38a99XXpRfPBcdNKq4p27i5gxAOTYppprSgJ9dDhSmkLf45+KOiSPT75+udl1n2Zu7z0/Bv538m8/vCVvPTeHIqKD3D5Ob2pW7tmyH3v2rOP9z+dT6d2zTn28DaICKrK90t+JX/nXtpnN6FddpNy//T36GenUFx8kBGXRvbdcpMFhhhs2raLZyYmZjTHt2d8z8SpuaSlVWfcqEsjqqP1tmNXAQ3q1w6bbnP+rtKqIn+btiWuv3pJj6gPPl/IyOsG0r1zdtC0wariDhw4yC95W2jfqklp/guLirn+3gkR92x5e8b3pfm4eOBxYdPvL/Tc2UZaPRXoTnj7rr0B074y+dsqO/1mSQDwtmrtFp/378z4gemzPM8RpKVV4+oLTgq5zxtGTyhtEyopmS37ZSP3j51amiZUtZublq/ZyM+rN9Hn2E7Uq1M2oJV0T23e5JAygaqkZ2Oiu+UGYsNux2D1b4EnS3fDxKm5gKc4/t6n86Pefu2Gbezeu58X3vmGN1PwEF00Rj39IS+8803UPVHGjJvGbY++w0PPf1y67MPPf4y5u+NBjf/hL393/ef9iNJt27EnYPtUrFTV9Ql2gvWyiueGe826yL9DH335e9foj8P0hFq/eYdPR4EHx3l6jj3jNyz3pGm5ER+/RP7OvazdkB8+oWPXnn3c/ui7jH9nFs+//XXANM9O+pIbRk/ggbHTAq4H3+cpksVKDOVEoC9fcXFsF6xXP5jDjG+WxpulpPjwi4Vs3LqTvn84jGO6tg5bvC8uPlA6tMPcRatLl7324bcx5yGVPSQfe8nd/urzlvxaWhpyyxe5yxl65rFlj7X4V/r2OizktktWrqdrh6wyy/OiuMBGw78LcTTWbdrOv1/8hG079nDHXwb4rNuSv5ur73mVAwcO0iSjHkcd1opLzu4VsBRQXHyAxSvXs+LXTaXLvsxdzohLy867XfI9nbdkTcSlxmTUgFmJoRzxPzEUZX9hEaOf+SiqL3sqgsLs+YHbHyJR0p/e+1mBYPvzv4arKrc88nZExwn2hXrurcB3c9EI1NjsvyxQACrp7BCKqvLpnKW8/uF3PnfDULYhcn4MTyeHC4y7dgduFF/2ywZufeStkNv+8z/vx90fv6RxPRJ5G6MLOB/MXMjDz0/n1/Xb+PeLn7D6ty3s3F3AHY+965Muf+fe0pu3Lfm7mfHNUl6ZHHh8s/++PpNRT39YpuQWrrRTHOPzL4lgJYYIbdq2i6aN6if0GDc/+KbP++27CvjPqzOjGorA/8IRysSpuSxZuZ7uXVpx5omHU6d2jYi39ffICx+HTxTG2De/YuS1Z7Frz/6g+/Ovdlr482+sjfDBumClkc+/W8aPMTSgevsi9+cyyy6740XOOLEb3Q5tQY8uwdtSwlmwLK/06e9P5ixl/OhhFBYVu9bwvCDMPMLTZy2mTYtGAddt3R6++m7H7gIaNwze3dVbIhqEC/YVBjxHVv66mRff+waAZas3kr8zcBtQMJ/MXsq1F/UpszzYIIXPTvqywkw/aoEhQvc8+QFP/XNoQnsy+J+Ys76PfnyWh8dHfoF+62NPKWTJyvVM+Oi7sI3BibYlfzfX/Ou1qJ4c3hviobRoRHKBC8V72I4S+wuLeO/T+bz36XyuOPf4MkFtzbrIAtq9//uo9PWOXQVsyd/NzQ++SWFRMUd08h3IePGK6OujI+kmOzaO6SRvemASe/3u+tf8tpV/PfVhTPvbsauA3MWrI05/yW3jAy737k0VbVCo7KwqKUIbt+5kw5byNbqk20Y9/WFMg9R9FeMwzv4K9hWGDQoHD8beILB1+24gsuobt41/Z1aZZaOeju3COHbSV+wp2E+RV3tLifI4LIl/UACYs/CXoN1cNejgzB53PfFewEBc0ZWn7rMWGGJQjv5/rns+wAUsnIMuDOmcDD8sXcvSlev5Z4Q9htxWMpRGiWDdV0tMnrmAzdvKPpOxbnNs41wFs31X+ekqO/+n8FV66zbvcOVYgQaCTDTvUmM0bSfJVuUDQyxPm5rUKSyKr1599LNTwieKUqLmb3jpvdnc/ui7ZZa7fV/y8vuzwydKkpLupckQb/VhLLbvKigNDpOmld/u5FW+jeGT2RWjW2eyLPtlAycf2ynV2QjK/y472kZvtycRmv714rjq38MJVKrYu8/dv8Ekz+Mvf8JvG7dzzUV9mDzTd/j78lQTUeVLDNH4YemvVWJY4GcnJeap7sookUEhmHBVUBVdRfyOHThwkPk/rWVHmGq5RcvXkb9zLw94PYUdLRsrKQn2FQYfb97f82/P4oV3Z3PNhScmMEfGmIpm/DuzmPZ15Zn+s8oFht82bWfP3v10bNOUWT+sjHru5YMHD1bKHhHGmOjt3rufLfm7khoUKkyJQUQGAE8A1YFxqjrGb/3lwMNAyXyXT6rqOGfdMOAuZ/loVX3JjTwFkrcxnxH3TwTgyE7ZMY0KaYxJrF17EtOYnwgPj5/Oepd6SRVE2HaUjBF14w4MIlIdeAroB+QBc0VkcoApOieq6g1+2zYC7gZy8Ix2MM/ZNiEDqfzvjd/v9C0oGFM+RTNQXaq5OcDdDaMnRJTut43udlcOxI3G557AClVdpaqFwBtApNM29QdmqOo2JxjMAAaE2SZmbj0la4xJnJIhzk1gyfh83AgMLQHvwXzynGX+zhORhSLyloi0inJbY0wV4VbVjImdG4EhUEuIf3+zD4C2qnok8AlQ0o4QybaehCLDRSRXRHI3b45+2AZjjDGRcSMw5AGtvN5nAz4Vb6q6VVVLWpSeA46JdFuvfYxV1RxVzcnMzIwpoxWvd7QxxiSfG4FhLtBRRNqJSA3gImCydwIR8Z6pYxBQ8rjxdOB0EckQkQzgdGdZYlTAB2eMMSbZ4u6VpKrFInIDngt6dWC8qi4WkVFArqpOBm4UkUFAMbANuNzZdpuI3IsnuACMUtXyNzykMcZUIa48x6CqU4ApfstGer2+A7gjyLbjgcADprvMCgzGGBOejZVkjDHGR5UKDBVxcC5jjEm2KhUYytNk28YYU15VqcCwcWvlnprTGGPcUKUCgzHGmPAsMBhjjPFhgcEYY4wPCwzGGGN8WGAwxhjjwwKDMcYYHxYYjDHG+LDAYIwxxocFBmOMMT4sMBhjjPFhgcEYY4wPCwzGGGN8uBIYRGSAiCwTkRUicnuA9TeLyBIRWSgin4pIG691B0RkvvMz2X9bY4wxyRX3DG4iUh14CugH5AFzRWSyqi7xSvYDkKOqe0XkWuAh4EJnXYGq9og3H8YYY9zhRomhJ7BCVVepaiHwBjDYO4GqzlTVvc7bOUC2C8c1xhiTAG4EhpbAWq/3ec6yYK4Epnq9ryUiuSIyR0SGuJAfY4wxcYi7KgmQAMsCzqEpIpcAOUAfr8WtVXWdiLQHPhORH1V1ZYBthwPDAVq3bh1/ro0xxgTkRokhD2jl9T4bWOefSET6Av8ABqnq/pLlqrrO+b0K+Bw4KtBBVHWsquaoak5mZqYL2TbGGBOIG4FhLtBRRNqJSA3gIsCnd5GIHAU8iycobPJaniEiNZ3XTYDjAe9Ga2OMMUkWd1WSqhaLyA3AdKA6MF5VF4vIKCBXVScDDwP1gDdFBOBXVR0EHAY8KyIH8QSpMX69mYwxxiSZG20MqOoUYIrfspFer/sG2e4b4Ag38mCMMcYd9uSzMcYYHxYYjDHG+LDAYIwxxocFBmOMMT4sMBhjjPFhgcEYY4wPCwzGGGN8WGAwxhjjwwKDMcYYHxYYjDHG+LDAYIwxxocFBmOMMT4sMBhjjPFhgcEYY4wPCwzGGGN8WGAwxhjjw5XAICIDRGSZiKwQkdsDrK8pIhOd9d+KSFuvdXc4y5eJSH838mOMMSZ2cQcGEakOPAWcAXQFhopIV79kVwL5qnoo8BjwoLNtVzxzRHcDBgBPO/tznaomYrfGGFPpuFFi6AmsUNVVqloIvAEM9kszGHjJef0WcJp4Jn8eDLyhqvtV9RdghbM/103/2qaSNsaYSLgRGFoCa73e5znLAqZR1WJgB9A4wm0BEJHhIpIrIrmbN2+OKoOqynNvfRXVNsYYU1W5ERgkwDL/eptgaSLZ1rNQdayq5qhqTmZmZnQZFOGGP50S1TbGGFNVuREY8oBWXu+zgXXB0ohIGtAA2Bbhtq7oeWTbROzWGGMqHTcCw1ygo4i0E5EaeBqTJ/ulmQwMc16fD3ymntbgycBFTq+ldkBH4DsX8lSGBCycGGOM8ZcW7w5UtVhEbgCmA9WB8aq6WERGAbmqOhl4HnhFRFbgKSlc5Gy7WEQmAUuAYuB6VT0Qb56MMcbELu7AAKCqU4ApfstGer3eB/wxyLb3Afe5kY9QxAoMxhgTkSrz5LNYZDDGmIhUmcBgjDEmMhYYjDHG+KgygcFqkowxJjJVJjAYY4yJTJUJDNb4bIwxkakygcEYY0xkqkxgsCefjTEmMlUmMBhjjIlMlQkM1sRgjDGRqTKBwRhjTGQsMBhjjPFRZQKDdVc1xpjIVKHAkOocGGNMxVBlAoMxxpjIVJnAYFVJxhgTmbgCg4g0EpEZIrLc+Z0RIE0PEZktIotFZKGIXOi17kUR+UVE5js/PeLJjzHGmPjFW2K4HfhUVTsCnzrv/e0FLlPVbsAA4HERaei1/lZV7eH8zI8zP8YYY+IUb2AYDLzkvH4JGOKfQFV/VtXlzut1wCYgM87jRs2qkowxJjLxBoZmqroewPndNFRiEekJ1ABWei2+z6liekxEaobYdriI5IpI7ubNm+PMtjHGmGDCBgYR+UREFgX4GRzNgUQkC3gF+LOqHnQW3wF0AY4FGgG3BdteVceqao6q5mRmJr3AYYwxVUZauASq2jfYOhHZKCJZqrreufBvCpLuEOAj4C5VneO17/XOy/0i8gJwS1S5N8YY47p4q5ImA8Oc18OA9/0TiEgN4F3gZVV9029dlvNb8LRPLIozP8YYY+IUb2AYA/QTkeVAP+c9IpIjIuOcNBcAJwGXB+iW+pqI/Aj8CDQBRseZH2OMMXEKW5UUiqpuBU4LsDwXuMp5/SrwapDtT43n+MYYY9xXZZ58NsYYExkLDMYYY3xYYDDGGOPDAoMxxhgfFhiMMcb4sMBgjDHGhwUGY4wxPiwwGGOM8WGBwRhjjA8LDMYYY3xYYDDGGOPDAoMxxhgfFhiMMcb4sMBgjDHGhwUGY4wxPuIKDCLSSERmiMhy53dGkHQHvCbpmey1vJ2IfOtsP9GZ7c0YY0wKxVtiuB34VFU7Ap867wMpUNUezs8gr+UPAo852+cDV8aZH2OMMXGKNzAMBl5yXr+EZ97miDjzPJ8KvBXL9rH48zl/SOTujTGmUog3MDRT1fUAzu+mQdLVEpFcEZkjIiUX/8bAdlUtdt7nAS3jzE9IA08+MpG7N8aYSiHsnM8i8gnQPMCqf0RxnNaquk5E2gOficiPwM4A6TREPoYDwwFat24dxaGNMcZEI2xgUNW+wdaJyEYRyVLV9SKSBWwKso91zu9VIvI5cBTwNtBQRNKcUkM2sC5EPsYCYwFycnKCBhBjjDHxibcqaTIwzHk9DHjfP4GIZIhITed1E+B4YImqKjATOD/U9sYYY5Ir3sAwBugnIsuBfs57RCRHRMY5aQ4DckVkAZ5AMEZVlzjrbgNuFpEVeNocno8zP8YYY+IUtiopFFXdCpwWYHkucJXz+hvgiCDbrwJ6xpMHY4wx7rInn40xxviocoHhmK5tUp0FY4wp16pcYDitd5dUZ8EYY8q1KhcY0qpXuT/ZGGOiUuWukl3aB3pWzxhjTIkqFxjq1q7JfSOG0OvIdqnOijHGlEtxdVetqLq0b07tWunMWfhLqrNijDFRaVC/dsKPUeVKDKZyuOf6s1OdBWMiknFIHVf317xJA1f3F0iVDQy1a9mcQNE420amNcY1DevXoXO78tveWWUDQ9NG9VOdhQrFenMZ455Tenbi0NaZAdfldEv9s1b2bfdy4yWnpjoLJkIiqc6BccM1F56U6ixELKdbm7B3+Y/edgEP3nxu2H316dkZwfck7nlEW7p3zubqcvCZWGBwNG5Yl/p1a6U6G1XGGSceHlG6atUCn6KHtc/ivhEJnfDPJEGPLq183g/sk5wqy5o10jm6a3TzukRywW6SUZfs5hk+yyTAXUy1akLvHu1L33ds05TbrhrAyOsG0qhB3ZDHSMZNkQUGx3HWfTWoM0+K7CIeqf/7cz8Gndo9orTjRl0acHn16tXo0r45bz9xjZtZM0mW2ah+6Xfv3L5HJfXYN/zplKjSB7tgp6dVBzztBnVq1cAzo8DvatUo2/lTVenSvjlXnnc8px7XhZsv7xdVXhLNAoPxce1Ffcosu3jgca4e4w89OkTcZpGMrnmR6NohK9VZCOqCATk8eddQXrz/8lRnJSa3XnE640cP4+Kzj0taFWF6WjUa1K/NSTkd497XP689i8sG9+beGwcFLB3cdFnQuc4486QjuP5PJ5e7Nk8LDA5VykR6b5FUW9SrU9PNLCVcp7bNIkpXq2a668euGeAuqjzrc2wnnrjzQv5x9Zkx72NwhKWkSPXu0YH+x3fjnL49yMpsUGGrQkWk9AZgSN8eVE9CR4e/X9kfgEsH9Yr7eE0b1Wfwqd1p0bRhwPUdWmfy6G1/jOsYyWaBIUJd2jfnsdsvCJnmpQf+nKTcuKNjm6ac3LOzz7JQwdHbYe3ju4OuW7smg07pTo308AEiM8P3bmrQKe5eYCOV3SyD+nVjD/7xVld27ZBFNa870v+7vC/DLzgxos8wFuf1Ozoh+w2lYf06PHjzuQntCDLm5nMo+11pAAAV0ElEQVTodmgLwFM99L+Rf4prf3Vrhz8n2rRoHNcxki2uwCAijURkhogsd35nBEhziojM9/rZJyJDnHUvisgvXut6xJOfeERyQWyd1YjrhpatavF21zVnuZWllGjcsF5E6S4eGP/8SsOG9ObVB68IW9I6pJ7vnfCfznJnbqdeR7bjn9dG9//y70mSTL26t+ehW85j0Cndeej/zgtYbeGmk46Nv5olFu2ym9Dn2E4J23/HNr4l5UjP+UCuOPd46tSO7Jmo9q083VNr1kineeNDYj5mMs7BeEsMtwOfqmpH4FPnvQ9VnamqPVS1B3AqsBf42CvJrSXrVXV+nPlJuD45oU/YOrXcr3ZJlEAnmH+PihIN6vs+vXlYhyyG//HEuPNQvXq1qIvy6enVYzqWfztB+9aZCbvbToT+x3elXXYThg3pTYcgfeDdcv7pR5PdLPC5UBn97bK+NGt8CC2bNqSaCDVrRPY9PqtPwMkpA7rtyv5ccvZxPPC3c0hLi+0cTpZ4A8Ng4CXn9UtAuIr484Gpqro3zuO6wvtR9cM7tqRJRux3DpVlUL5qQe5C+5/QlcyM+giUlpr6n9CNR249P+5j/l+CemT07tHB531a9bJfxuZNYr9zi5Z/u0o0T5OPvG5gUi8mQ10qlYXidptLPE445lCeHvkn/vOPixh372W8/MDlrh+jSUY9zul7FG1aNHJ9326LNzA0U9X1AM7vpmHSXwRM8Ft2n4gsFJHHRCSprbf/vHYgh3dswVl9jqBX93a0adE4bP/6QMX3u68byN+GeXoeZATo0layLlLNmxySsjtZ/+BYctdYIz2NJ++6iGfuuYTTeh1Wur5p4/h7U3TtkMWovw7iH1efGfS5hVCCtXdkNw/cGOitUYO6XH3BSRzZKZsjOrUMmi5UrU12s4yICvdtWjQufUBq0CndufycP0SwlUekbT+BxNselCiXDe6dlON4l3x6dW8fIqVHg/q1SUurTovM2MYkSi/npYFIhP0WisgnIrIowM/gaA4kIlnAEcB0r8V3AF2AY4FGwG0hth8uIrkikrt58+ZoDh1UmxaN+NcNg7ji3ONLL/hXnX8CN116mk+6Pw44pvR19erVytxVH9k5u/RuLlC3sxOOPjSqfD1++4VUq5acuuzqAY4z4ZGrOKx9Fsd0bcPfr+pfujwtrXqZwFG3ds2oHxTyJyJ0O7QFR3dtzZ3Dzyhd7v06lHDtPuGcfnxX7r5+IId3DB4YStT2q08ed+9lPHHnhYwN8ryFNxFh9I2DePKuoQwbEt1FMY64QK/usZdmI+2q/LfL+kb0xG+iHe/3XTvqsFb8669nc/tfBnDhGTlRVX+2yortzj4trTrXDz2ZDq0y+VuIrqqhBCu5g6fTSKKFDQyq2ldVDw/w8z6w0bngl1z4N4XY1QXAu6pa5LXv9eqxH3gBCFp+VdWxqpqjqjmZmYmtX/UvFVzQ/xif93dF2WAZrfT06gw57fd2+ERWIVx4Rk7pSVhyEaiRnsboEYO58+ozaBmkC563O4efweN3XOhKfnp0yebu6wYy8rqBEQecFk0blum5FIgbpZuWTRvSq3t7BE91S0l1ZLinVUtUq1aNrBjvRGN1eMcWMW97br/IHjpr1qTsZ9vziLYxHzdWV1/ge+G/bHBvGtavw7GHt+WCATlJey7m1F5deOiW8zjhmOhuCoNp1KAuGYfUoUOrTC48I8eVfYYSb33FZGAYMMb5/X6ItEPxlBBKiUiWqq4Xz5V4CLAozvy4on2rJqWvhbLDMtRIQlFx8Knd2VtQSPGBA2QcUpfXPvw27DaDTunO5JkLojpO44b1eOTvf2T95u0xD94lIrQK0mhdu1YNCvYVRrWvIztn+yxr36oJK9d6SonBejA9c8/FTJqWy8SpuaXLTj62M53aNGPMuGnUrV2TS84+jk9mL404L8HcesXp7CnYH1E3RfCcQ5cGqTY5pF5tdu4uiDtPoQTrX59ot101gKv++TL5O5PTpHjfiCER/08icWjrpnzrzNmS6k4Kz426FFVNeE+0EvG2MYwB+onIcqCf8x4RyRGRcSWJRKQt0Ar4wm/710TkR+BHoAkwOs78uKJF04b85fwTOaZrGx64+ZyU5KFGehrDhvTmyvNOoG6E3eGibdRq1LBu6Xa9urd3vWTS68h2/P2K0+Pez6WDepHdLIOG9evwzxDdgRvU870bbN7kEI7u2prn772MsfdcEtcDYJ3a+g6eFs0F6IX7Lw/a0Drqr4Po2/uwsM84xNLGUKdWDUZeN5Aa6WlB75TfevzqqPcbSK2agc/Rk+Podjri0sifZWiX3cT1aXsHnXIkR3RqSWZGfUb9NcnzfwQIAMkKChBniUFVtwKnBVieC1zl9X41UKYCV1XL7XCmA07sxoATu7m2v26HtmDxinUxbdvn2E68PHkO+/YXhU8coRaZDTgzwoHsYlGnVg1uvbI/m7ftintfdWvX5PE7LuDAgYMxBa94AsKxh7ele5fsoCUib+1bZbJqbdn2r1DHb9U8g2sv6sPSletL707dct3Qk+nulL7uvm4gr33wHRu37iRvY35pmngvNgIc060NrZpnsG3HnjLrz+9/DFt37GHf/iK++3F1VPs+KacTXdpnce2/XvNZ3rB+HUZceir/evrDOHIeXlpade65/uyk3qmXFxWnE3cFd+Mlp/Lie7Np0rAuh3dqySPjP6Zxw7rcefWZ3HjfGyG3rVUznYduOY8Vazbx3qfz+XX9trjy0uvIdtxyxekpOdljfaJVRMIGhcZxdDcO5va/DIg47d+vOJ1P5vxE++wmPPT89PAbJFirrN+DWZsWjbnz6jP4et4KHnv5k7j2e9yR7fhh6VqG//FEcg5vU1q916hBXS45+zi+mreitB68Vs10RjidOc4b8UzUx2raqD7padUpKj5QumzcvZcm9dytakEBLDAkTZOMetzy59/7648fPYxaNdMi7p7ZsmlDWjZtyNSvgjfD1KyRzu1/GcCY56b5LP/f3Rf73HXVrVMzZSd7Ip9oPaZra7p3zmbJyvUBBwMMJ96PJLNRfYaeeSwA3Ttns2BZXsSDtGW6NIjaqL8OYsJHczmmW+uEPaD29yv7U1x8IGCgPqfvUZwTwSipjRtG1lgfSCov1GeeeDjLftkAJPZcTjULDCni/Rh9drMMn+J9NM7vfwxvTZ9Hs8aHcNyRbalWrRoP/d95/P3fb5emqenXcNY+O7G9ulJFRBh53UAKi4pT3lh41zVnsnZDPq0j7PLYJKMeFw88jq/mLWfoWT15cNy08BsF0O3QFoweEVVP8qh0cIZ1SPbDdi+/PxvwjCRb4oIBOUya5ulsEKxbrdvnwfFHd2DTtl3s2FXA+f2TP5ZUslhgiIHbdyxZmQ1KA0O0w0NcdEYOf+jRnqzMBqWlj0DDJdw3YgiPv/wprbIy6PeHw8qsr0xCXQxyurUhd/EaIPrnS6JRrVq1qAdOO7ffUUG7h8bzgJuPclIrEs136MwTD2d/YREHDipDTvu9EX/Iad2pW7sGh9SrRY8uv/dkK+mdd9RhrVx/sl1EIu7CG4+bLjuNR1+cAUTXCO8WCwzlwF/+eAJLV61nf2ExI68bGNW2IhLRBahL++b87+4/Vcn6Um/XDu3D9K+XcGjrTJrFMZCZSZ709Oo+JYUSNWukMzDAsCLDhvTmrD5HxFVdlWq9u7fjb8P6cvDgQY4/KnE3MMFYYEiAenVqsnvv/ojTN25Yj+dGXUph0YGwI41ePPA47nnqA8D3iexIpCIoeI9HFenAZInUsH6doA8IpXLk1GSpKjcG8Yx7Vh5Uq1YtoSXacCwwJMB5px/NS+/NjmqbGulpEdWHHt6xBTdf3o/tO/fSt3eXWLOYEL17dGD2/JUAnNzT0zCXllad+0YMYfb8VZzaq3OozU0Ih7ZO/DAIyVQVgnBFZoEhAWol8M5YRDj+qA7hE6bAX84/obS3ytAzfx/dpEv75q4/fFSVHFKvdrmZ4jQetWqmlz6Lk+xhQUx0LDDEoIqUxqPWoH7tqPr9m8jEO0hhtMKNMByrkdeexd1PfkB6WnWujXPgQ5NYFhgSwHvQskgGdzPlw8k9O/mMSZWsYaHLk0duPZ922U18lvXo0or5P60F4MRjYp/VrXO75oy79zLS06qVi/YmE5wFhgRo0bQhN15yKj8u/81nlFRTvjVqUJfRNw5mxa+bOblnp7iG0qioAnXvvG5oH8a/PYsG9etwRpzDxITrXGHKBwsMCdLn2E7l5slIxaU+8FXAYR2yOKxD+ZzYJlUaN6zHrVf2D5/QVBrxjq5qyqkjO3ke+Gmd1ajMqKOm/Dvfaw6QP/aPrltyPFL9xLgpH+wsqKRuuaIf3y/+lSM7Z1eZvuuVyXn9jqJZo/pkZTZI+LzU940YwozZSzn52E5RP3lvKicLDDGoCBfaurVrcmKEA7iZ8qdGehqn9nL/OZVAp651Jzb+7PbAGGOMj7gCg4j8UUQWi8hBEQk6EamIDBCRZSKyQkRu91reTkS+FZHlIjJRRCKbqswYY0zCxFtiWAScC3wZLIGIVAeeAs4AugJDRaSrs/pB4DFV7QjkA1fGmR9jjDFxiiswqOpSVV0WJllPYIWqrlLVQuANYLB4KupPBd5y0r0EDIknP8lSq6Y9nGMqpuoRTgxlqrZknCUtgbVe7/OcZY2B7apa7Le83Gud1ai0O+h5/SrvZB2m8jmma+vSEW8r+7wcJnZheyWJyCdAoC4L/1DV9yM4RqAuPBpiebB8DAeGA7RundyxYwIZed1ZbNuxh8YNK/bwvqZqSUurzsO3ns/yNZs4qkurVGfHlFNhA4Oq9o3zGHmA9xmYDawDtgANRSTNKTWULA+Wj7HAWICcnJyUP8orIhYUTIWUcUgdeh7RNtXZMOVYMqqS5gIdnR5INYCLgMnqmatwJnC+k24YEEkJxBhjTALF2131HBHJA3oDH4nIdGd5CxGZAuCUBm4ApgNLgUmqutjZxW3AzSKyAk+bw/Px5McYY0z8xLVJxpMoJydHc3NzU50NY4ypUERknqoGfeashPVdM8YY48MCgzHGGB8WGIwxxviwwGCMMcZHhWx8FpHNwJoYN2+C5xmK8sbyFR3LV3QsX9GprPlqo6qZ4RJVyMAQDxHJjaRVPtksX9GxfEXH8hWdqp4vq0oyxhjjwwKDMcYYH1UxMIxNdQaCsHxFx/IVHctXdKp0vqpcG4MxxpjQqmKJwRhjTAiVNjAEm2faa31NZ57pFc68022TkKdWIjJTRJY6c2WPCJDmZBHZISLznZ+Ric6Xc9zVIvKjc8wyA1GJx3+cz2uhiCR8hiIR6ez1OcwXkZ0icpNfmqR8XiIyXkQ2icgir2WNRGSGM2f5DBHJCLLtMCfNchEZloR8PSwiPzn/p3dFpGGQbUP+zxOQr3tE5Dev/9WZQbYN+d1NQL4meuVptYjMD7JtIj+vgNeGlJ1jqlrpfoDqwEqgPVADWAB09UtzHfCM8/oiYGIS8pUFHO28rg/8HCBfJwMfpuAzWw00CbH+TGAqngmWegHfpuB/ugFPP+ykf17AScDRwCKvZQ8BtzuvbwceDLBdI2CV8zvDeZ2R4HydDqQ5rx8MlK9I/ucJyNc9wC0R/J9Dfnfdzpff+n8DI1PweQW8NqTqHKusJYaA80z7pRmMZ55p8Mw7fZqIBJpVzjWqul5Vv3de78IzDHmFmM4Uz+f1snrMwTPJUlYSj38asFJVY32wMS6q+iWwzW+x9zkUbM7y/sAMVd2mqvnADGBAIvOlqh/r71PmzsEzCVZSBfm8IhHJdzch+XK+/xcAE9w6XqRCXBtSco5V1sAQbJ7pgGmcL9EOPHNCJIVTdXUU8G2A1b1FZIGITBWRbknKkgIfi8g88Uyj6i+SzzSRLiL4FzYVnxdAM1VdD54vNtA0QJpUf25X4CnpBRLuf54INzhVXOODVIuk8vM6EdioqsuDrE/K5+V3bUjJOVZZA0Mk80lHNee0m0SkHvA2cJOq7vRb/T2e6pLuwH+B95KRJ+B4VT0aOAO4XkRO8lufys+rBjAIeDPA6lR9XpFK5ef2D6AYeC1IknD/c7f9D+gA9ADW46m28ZeyzwsYSujSQsI/rzDXhqCbBVgW12dWWQNDsHmmA6YRkTSgAbEVfaMiIul4/vGvqeo7/utVdaeq7nZeTwHSRaRJovOlquuc35uAd/EU6b1F8pkmyhnA96q60X9Fqj4vx8aS6jTn96YAaVLyuTkNkAOBi9WpiPYXwf/cVaq6UVUPqOpB4Lkgx0vV55UGnAtMDJYm0Z9XkGtDSs6xyhoYAs4z7ZdmMp55psEz7/Rnwb5AbnHqMJ8Hlqrqo0HSNC9p6xCRnnj+R1sTnK+6IlK/5DWexstFfskmA5eJRy9gR0kRNwmC3sml4vPy4n0OBZuzfDpwuohkOFUnpzvLEkZEBuCZNneQqu4NkiaS/7nb+fJukzonyPEi+e4mQl/gJ1XNC7Qy0Z9XiGtDas6xRLSwl4cfPL1ofsbTw+EfzrJReL4sALXwVE2sAL4D2ichTyfgKeItBOY7P2cC1wDXOGluABbj6Y0xB/hDEvLV3jneAufYJZ+Xd74EeMr5PH8EcpL0f6yD50LfwGtZ0j8vPIFpPVCE5w7tSjxtUp8Cy53fjZy0OcA4r22vcM6zFcCfk5CvFXjqnEvOsZLedy2AKaH+5wnO1yvOubMQzwUvyz9fzvsy391E5stZ/mLJOeWVNpmfV7BrQ0rOMXvy2RhjjI/KWpVkjDEmRhYYjDHG+LDAYIwxxocFBmOMMT4sMBhjjPFhgcEYY4wPCwymShORxl5DLm/wGxb6mwQd8ygRGRdifaaITEvEsY2JRFqqM2BMKqnqVjxj9yAi9wC7VfWRBB/2TmB0iDxtFpH1InK8qs5KcF6MKcNKDMYEISK7nd8ni8gXIjJJRH4WkTEicrGIfOdM3NLBSZcpIm+LyFzn5/gA+6wPHKmqC5z3fbxKKD+UDLuAZzDAi5P0pxrjwwKDMZHpDowAjgAuBTqpak9gHPBXJ80TwGOqeixwnrPOXw6+Y+zcAlyvqj3wDPtc4CzPdd4bk3RWlWRMZOaqM2igiKwEPnaW/wic4rzuC3T1mu/pEBGpr56JV0pkAZu93s8CHhWR14B39PdB3DbhGavHmKSzwGBMZPZ7vT7o9f4gv3+PqgG9VbWA4ArwDOAIgKqOEZGP8AyYNkdE+qrqT06aUPsxJmGsKskY93yMZ7RXAESkR4A0S4FDvdJ0UNUfVfVBPNVHXZxVnUjwMNjGBGOBwRj33AjkOFNXLsEzPLgPpzTQwKuR+SYRWSQiC/CUEEqm4TwF+CgZmTbGnw27bUySicjfgF2qGupZhi+BweqZ3N2YpLISgzHJ9z982yx8iEgm8KgFBZMqVmIwxhjjw0oMxhhjfFhgMMYY48MCgzHGGB8WGIwxxviwwGCMMcbH/wPTJKDZXTpMeQ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5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Document 17"/>
          <p:cNvSpPr/>
          <p:nvPr/>
        </p:nvSpPr>
        <p:spPr>
          <a:xfrm>
            <a:off x="5973" y="-18098"/>
            <a:ext cx="9157447" cy="854810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Document 19"/>
          <p:cNvSpPr/>
          <p:nvPr/>
        </p:nvSpPr>
        <p:spPr>
          <a:xfrm>
            <a:off x="-3273" y="-18098"/>
            <a:ext cx="9144000" cy="566778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17"/>
          <p:cNvSpPr/>
          <p:nvPr/>
        </p:nvSpPr>
        <p:spPr>
          <a:xfrm flipH="1" flipV="1">
            <a:off x="0" y="5945835"/>
            <a:ext cx="9148476" cy="899587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owchart: Document 19"/>
          <p:cNvSpPr/>
          <p:nvPr/>
        </p:nvSpPr>
        <p:spPr>
          <a:xfrm flipH="1" flipV="1">
            <a:off x="-20365" y="6093296"/>
            <a:ext cx="9168839" cy="648072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0" name="Picture 4" descr="lin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0366" y="6313884"/>
            <a:ext cx="916884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588224" y="6396335"/>
            <a:ext cx="2592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ทันโลก บริการดี มีคุณธรรม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36512" y="6423719"/>
            <a:ext cx="3096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ฝ่ายปฏิบัติการและบำรุงรักษา</a:t>
            </a:r>
          </a:p>
        </p:txBody>
      </p:sp>
      <p:sp>
        <p:nvSpPr>
          <p:cNvPr id="16" name="Rounded Rectangle 7"/>
          <p:cNvSpPr/>
          <p:nvPr/>
        </p:nvSpPr>
        <p:spPr>
          <a:xfrm>
            <a:off x="981114" y="95436"/>
            <a:ext cx="7623333" cy="71222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B w="38100" h="38100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b="1" dirty="0" smtClean="0">
                <a:effectLst>
                  <a:reflection endPos="0" dir="5400000" sy="-100000" algn="bl" rotWithShape="0"/>
                </a:effectLst>
                <a:latin typeface="TH SarabunPSK" pitchFamily="34" charset="-34"/>
                <a:ea typeface="Tahoma" pitchFamily="34" charset="0"/>
                <a:cs typeface="TH SarabunPSK" pitchFamily="34" charset="-34"/>
              </a:rPr>
              <a:t>     Part list</a:t>
            </a:r>
            <a:endParaRPr lang="th-TH" sz="3600" b="1" dirty="0">
              <a:effectLst>
                <a:reflection endPos="0" dir="5400000" sy="-100000" algn="bl" rotWithShape="0"/>
              </a:effectLst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85" y="95437"/>
            <a:ext cx="746963" cy="72008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>
            <a:innerShdw blurRad="114300">
              <a:srgbClr val="FFFF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AutoShape 12" descr="Image result for raspberry p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data:image/png;base64,iVBORw0KGgoAAAANSUhEUgAAAYYAAAEKCAYAAAAW8vJGAAAABHNCSVQICAgIfAhkiAAAAAlwSFlzAAALEgAACxIB0t1+/AAAADl0RVh0U29mdHdhcmUAbWF0cGxvdGxpYiB2ZXJzaW9uIDIuMS4xLCBodHRwOi8vbWF0cGxvdGxpYi5vcmcvAOZPmwAAIABJREFUeJzt3Xd8FGX+wPHPFxI6QoAAgdClCCqoEeEsWEBQEbCcylnw1MN64vnTs5yHHqJiOcudeoqIXQQ7KkVUbAhKUECKSBEk0iH0QBL4/v7YSdzdbN/Z3ZTv+/XKK7szz8w82czOd54yzyOqijHGGFOiWqozYIwxpnyxwGCMMcaHBQZjjDE+LDAYY4zxYYHBGGOMDwsMxhhjfFhgMMYY48MCgzHGGB8WGIwxxvhIS3UGYtGkSRNt27ZtqrNhjDEVyrx587aoama4dBUyMLRt25bc3NxUZ8MYYyoUEVkTSTqrSjLGGOPDAoMxxhgfFhiMMcb4qJBtDMYYU9UVFRWRl5fHvn37yqyrVasW2dnZpKenx7RvCwzGGFMB5eXlUb9+fdq2bYuIlC5XVbZu3UpeXh7t2rWLad+uVCWJyHgR2SQii4KsFxH5j4isEJGFInK017phIrLc+RnmRn6MMaay27dvH40bN/YJCgAiQuPGjQOWJCLlVhvDi8CAEOvPADo6P8OB/wGISCPgbuA4oCdwt4hkuJQnU07s21/Epm27Up0NYyod/6AQbnmkXAkMqvolsC1EksHAy+oxB2goIllAf2CGqm5T1XxgBqEDjKlgdu/dz9X3vMp1/3qNr79fkersGGMikKxeSS2BtV7v85xlwZaXISLDRSRXRHI3b96csIwad02cOpfde/ejwGMvfZLq7BhjIpCswBCoXKMhlpddqDpWVXNUNSczM+wT3aacyN9ZkOosGFNpqQa8XAZdHqlkBYY8oJXX+2xgXYjlxhhjQqhVqxZbt24tEwRKeiXVqlUr5n0nq7vqZOAGEXkDT0PzDlVdLyLTgfu9GpxPB+5IUp6MMabCys7OJi8vj0BV6yXPMcTKlcAgIhOAk4EmIpKHp6dROoCqPgNMAc4EVgB7gT8767aJyL3AXGdXo1Q1VCO2McYYID09PebnFMJxJTCo6tAw6xW4Psi68cB4N/JhjDEmfjZWkjHGGB8WGKqA/YVFqc6CMaYCscBQiakq9/7vIy6740U+nbM01dkxxlQQFhgqsYU//8b8n9ZSXHyApyd8kfTjv/TebGbPX5n04xpj4mOBoRLbvnNvyo69Zt02Js9ckLLjG2NiZ4HBJMTGrTtTnQUThQ1bdvL6h9/x06oNIdPNWbCKN6fPY9ee2EfuNOWfzcdgjOGBsVPJ25jP2zO+57WHrqRWzbITvKxZt5WHx38MwLpN2xlx6WnJzqZJEisxGGPI25hf+nrNuq0B00z/eknp6y9zlyc8TyZ1LDAYUwmpKm99/D3j3vqanbttIEMTHatKMqYS+mreciZ89B3gmRPjpssir/b56MtFLFm5nrP6HEGNdLtEVEVWYjCmEprmVe3z1bzoqn1mfb+CVz/4lg8+X+h2tkwFYYEhCX7btJ2iogOpzoYxUXn9w+9c3Z+qsmLNJoqL7bsQreLiA3z9/QoWLstLyvGsnJhgb06fxxtT5tIiswFP3Hkh1apZLDZV05Ovf87n3y2jc7vm3H/TEFf2OWlaLh/PWsIFA3I4/fiuruyzPPrs22U8O+lLAB68+VwObdM0ocezq1SCvTHFM6L4us07+Hbh6tRmpgpauyGfu5+czNhJX8U9q5WJz+ffLQNg2S8b2LRtV9z721Own4lTc8nfubf0ollZef99z775VcKPZyWGJNq33wazS7b7n53Cpm27WLR8HV3aN+OknE6pzpIBV6qTCvbZ9ylRXCkxiMgAEVkmIitE5PYA6x8TkfnOz88ist1r3QGvdZPdyI8xJbzvTBcs+y2FOTGm4oi7xCAi1YGngH545nCeKyKTVbW0W4Sq/s0r/V+Bo7x2UaCqPeLNR0WwYetOfl69kY5tmiIiFBYV8/5nCxARBp/SnfT06qnOoqnEDh48yNoN+bTOaoSIpDo7phxzo8TQE1ihqqtUtRB4AxgcIv1QYIILx61w3po+jzsee7f0qdEPPl/IG1PmMuGj75j29eIU585Udg88N42bH3yTx1/5NNVZMXFIRkh3IzC0BNZ6vc9zlpUhIm2AdsBnXotriUiuiMwREXe6KpRz/3n1MyZMmevTHfCVD+akMEemsttbUMj3S34F4Ot5K2LaR1UrZGzJ382Y56bxzMQvqlwXWzcCQ6DTJVj3j4uAt1TV+1Nurao5wJ+Ax0WkQ8CDiAx3Akju5s2b48txOfDW9HlJP+ab0+clvGfOvv1FrjeyHzhwkNnzV7FoeeLbCAqLitlTsD/hx0m2AwcPxr2P8jZi7o8/J/Z8+O9rnzF30WpmfLOUqV9VrRK9G4EhD2jl9T4bWBck7UX4VSOp6jrn9yrgc3zbH7zTjVXVHFXNyczMjDfPVdIbU+YyZ8EvCdv/2g35XDXyFa4a+QprN2xzbb+fz13GIy98zN1PfsDKXxN3U7Alfzd/GfkKV/3zFX5evRGAXXv2WTdXxw9L14ZPlERPvj4zoftftPz3y9isH2IrZUVLVdmwZWfKzzk3AsNcoKOItBORGngu/mV6F4lIZyADmO21LENEajqvmwDHA0v8t60o9hYUcvuj73D+iGcSfjcTq0de+Jj3P4t9Ap2Z3y7jpgcmMvWrRWXWPfriDAr2FVKwr9DVp2a9Z597asLnMe8nXFXI2ElfsXvvfgqLirnnqQ/5YOZC/nzni9zz1Ac+X9T8nXv5dM5Stu3YE3NeQnHjohDub523eA1jnptG7uI1MR/DrZLh9l2J/Twrkv++NpPr732df7/4SUrzEXdgUNVi4AZgOrAUmKSqi0VklIgM8ko6FHhDfc/6w4BcEVkAzATGePdmqmjGvzuL5Ws2ocA9T32Q0GN5fym379rLvMVrIq4Hffn92fy2aXv4hAE8+fpM1m7IZ9xbX5cZ5uPX9e6VElLht02/Dz29v7CIF9/7BsVz57jUawKbB8ZO5ekJXzDmuWk+26sqazfkc+BAbNU2qspjL3/C8LtfjeuCHcjGLb7VQPePncrcRat5YOzUkIGosKg46Lrps9z5qj70/Mc8PeEL7ns2dF6qgi/m/gzA7PkrU9qu4coDbqo6BZjit2yk3/t7Amz3DXCEG3mIx+IV6/js22WcelxnunbIYt/+ImrXqsGMb5awZOV6zjv9aLKbZQTc9vslvzJ20lcc0aklM79d5rMu3GxY0Zry5Y98u/CX0iLu4R1bcMdfzuDKu14GiGqogbwN+bRs2jCu/BQWF5fbLrbrN+/goy9+jGqbPQWFQdft3vt7u8PKtZtLf6tqadfP59+exdSvFsU85MMPS9eWNgw/MHYqbz9xTUTbbduxh982bufwji1K8+J/7j3ywoyg24e6GI/872TG3HxuwHXeQWPZLxt4/aPv6N65FX17d2Hhst/o3iWb+nVrhc3/sl88eV392xb2FxYHnCQoEtO/Xkz/E7rFtK3xZU8+4zn5wfPIftcOWSxbvZHTenXhY+eOaOnKDTxzz8UBt73vWU88/Ozbn8qs+8cT77mWx59Xb+T5t2f5LFu0fB0X//350vclXzC3HDx4kGrVqjHz22X8tjGfs0/p7rN+0tR5dGzblBOOPtTV44YS6R3lA2OnRlUqUtWYpqv0fh6gpHpt2S8bWLshn1bNy95M7NxdwJ6CQrIyG5RZty6GUlzBvkJuvH8iBfsKuWBADheekRMw3eb82IagWL5mE1vyd9Mko17QNPv2F3Hn455zfdHydUyclktx8QEOa5/F6BGheq6XFU/Pp7FvfmWBwSUWGPwsWbkeoDQoQOxfKjflLnK3aiHUA06qyr9f/IQFP63llOM6l955r/erjvjwi4XwBTRvfEjCB/WK1NoN+Tw94fOAQUH8OtAVFR0oLfGEa9QuKj7A/J/W0jHCvzNQNcCW/N1cP3oCxcUHuO2qAfQ8om3pusKi4pgC07SvF1Owz1PSmTQtN2hgiMfBIMG45Bx6cNx0n+Ulf/vSVevD7jtQO0XJ+fdL3mauG3oy3Q5tEW2WK7VkPJxogSFGM75ZwrzFv7q+3wMHDvLDT2tp2bRhwLtKt4x/e5bPhcnbouXrmD1/JYBPdcycBasCpp/y1SJubHNqRMd9+f3ZHDyo9Orens7tmoU8yX9atYGno2xsvu+ZKREF8tc//I73PpvPmScezuXn/CHoxa/EU69/zv7Coriq38a99XXpRfPBcdNKq4p27i5gxAOTYppprSgJ9dDhSmkLf45+KOiSPT75+udl1n2Zu7z0/Bv538m8/vCVvPTeHIqKD3D5Ob2pW7tmyH3v2rOP9z+dT6d2zTn28DaICKrK90t+JX/nXtpnN6FddpNy//T36GenUFx8kBGXRvbdcpMFhhhs2raLZyYmZjTHt2d8z8SpuaSlVWfcqEsjqqP1tmNXAQ3q1w6bbnP+rtKqIn+btiWuv3pJj6gPPl/IyOsG0r1zdtC0wariDhw4yC95W2jfqklp/guLirn+3gkR92x5e8b3pfm4eOBxYdPvL/Tc2UZaPRXoTnj7rr0B074y+dsqO/1mSQDwtmrtFp/378z4gemzPM8RpKVV4+oLTgq5zxtGTyhtEyopmS37ZSP3j51amiZUtZublq/ZyM+rN9Hn2E7Uq1M2oJV0T23e5JAygaqkZ2Oiu+UGYsNux2D1b4EnS3fDxKm5gKc4/t6n86Pefu2Gbezeu58X3vmGN1PwEF00Rj39IS+8803UPVHGjJvGbY++w0PPf1y67MPPf4y5u+NBjf/hL393/ef9iNJt27EnYPtUrFTV9Ql2gvWyiueGe826yL9DH335e9foj8P0hFq/eYdPR4EHx3l6jj3jNyz3pGm5ER+/RP7OvazdkB8+oWPXnn3c/ui7jH9nFs+//XXANM9O+pIbRk/ggbHTAq4H3+cpksVKDOVEoC9fcXFsF6xXP5jDjG+WxpulpPjwi4Vs3LqTvn84jGO6tg5bvC8uPlA6tMPcRatLl7324bcx5yGVPSQfe8nd/urzlvxaWhpyyxe5yxl65rFlj7X4V/r2OizktktWrqdrh6wyy/OiuMBGw78LcTTWbdrOv1/8hG079nDHXwb4rNuSv5ur73mVAwcO0iSjHkcd1opLzu4VsBRQXHyAxSvXs+LXTaXLvsxdzohLy867XfI9nbdkTcSlxmTUgFmJoRzxPzEUZX9hEaOf+SiqL3sqgsLs+YHbHyJR0p/e+1mBYPvzv4arKrc88nZExwn2hXrurcB3c9EI1NjsvyxQACrp7BCKqvLpnKW8/uF3PnfDULYhcn4MTyeHC4y7dgduFF/2ywZufeStkNv+8z/vx90fv6RxPRJ5G6MLOB/MXMjDz0/n1/Xb+PeLn7D6ty3s3F3AHY+965Muf+fe0pu3Lfm7mfHNUl6ZHHh8s/++PpNRT39YpuQWrrRTHOPzL4lgJYYIbdq2i6aN6if0GDc/+KbP++27CvjPqzOjGorA/8IRysSpuSxZuZ7uXVpx5omHU6d2jYi39ffICx+HTxTG2De/YuS1Z7Frz/6g+/Ovdlr482+sjfDBumClkc+/W8aPMTSgevsi9+cyyy6740XOOLEb3Q5tQY8uwdtSwlmwLK/06e9P5ixl/OhhFBYVu9bwvCDMPMLTZy2mTYtGAddt3R6++m7H7gIaNwze3dVbIhqEC/YVBjxHVv66mRff+waAZas3kr8zcBtQMJ/MXsq1F/UpszzYIIXPTvqywkw/aoEhQvc8+QFP/XNoQnsy+J+Ys76PfnyWh8dHfoF+62NPKWTJyvVM+Oi7sI3BibYlfzfX/Ou1qJ4c3hviobRoRHKBC8V72I4S+wuLeO/T+bz36XyuOPf4MkFtzbrIAtq9//uo9PWOXQVsyd/NzQ++SWFRMUd08h3IePGK6OujI+kmOzaO6SRvemASe/3u+tf8tpV/PfVhTPvbsauA3MWrI05/yW3jAy737k0VbVCo7KwqKUIbt+5kw5byNbqk20Y9/WFMg9R9FeMwzv4K9hWGDQoHD8beILB1+24gsuobt41/Z1aZZaOeju3COHbSV+wp2E+RV3tLifI4LIl/UACYs/CXoN1cNejgzB53PfFewEBc0ZWn7rMWGGJQjv5/rns+wAUsnIMuDOmcDD8sXcvSlev5Z4Q9htxWMpRGiWDdV0tMnrmAzdvKPpOxbnNs41wFs31X+ekqO/+n8FV66zbvcOVYgQaCTDTvUmM0bSfJVuUDQyxPm5rUKSyKr1599LNTwieKUqLmb3jpvdnc/ui7ZZa7fV/y8vuzwydKkpLupckQb/VhLLbvKigNDpOmld/u5FW+jeGT2RWjW2eyLPtlAycf2ynV2QjK/y472kZvtycRmv714rjq38MJVKrYu8/dv8Ekz+Mvf8JvG7dzzUV9mDzTd/j78lQTUeVLDNH4YemvVWJY4GcnJeap7sookUEhmHBVUBVdRfyOHThwkPk/rWVHmGq5RcvXkb9zLw94PYUdLRsrKQn2FQYfb97f82/P4oV3Z3PNhScmMEfGmIpm/DuzmPZ15Zn+s8oFht82bWfP3v10bNOUWT+sjHru5YMHD1bKHhHGmOjt3rufLfm7khoUKkyJQUQGAE8A1YFxqjrGb/3lwMNAyXyXT6rqOGfdMOAuZ/loVX3JjTwFkrcxnxH3TwTgyE7ZMY0KaYxJrF17EtOYnwgPj5/Oepd6SRVE2HaUjBF14w4MIlIdeAroB+QBc0VkcoApOieq6g1+2zYC7gZy8Ix2MM/ZNiEDqfzvjd/v9C0oGFM+RTNQXaq5OcDdDaMnRJTut43udlcOxI3G557AClVdpaqFwBtApNM29QdmqOo2JxjMAAaE2SZmbj0la4xJnJIhzk1gyfh83AgMLQHvwXzynGX+zhORhSLyloi0inJbY0wV4VbVjImdG4EhUEuIf3+zD4C2qnok8AlQ0o4QybaehCLDRSRXRHI3b45+2AZjjDGRcSMw5AGtvN5nAz4Vb6q6VVVLWpSeA46JdFuvfYxV1RxVzcnMzIwpoxWvd7QxxiSfG4FhLtBRRNqJSA3gImCydwIR8Z6pYxBQ8rjxdOB0EckQkQzgdGdZYlTAB2eMMSbZ4u6VpKrFInIDngt6dWC8qi4WkVFArqpOBm4UkUFAMbANuNzZdpuI3IsnuACMUtXyNzykMcZUIa48x6CqU4ApfstGer2+A7gjyLbjgcADprvMCgzGGBOejZVkjDHGR5UKDBVxcC5jjEm2KhUYytNk28YYU15VqcCwcWvlnprTGGPcUKUCgzHGmPAsMBhjjPFhgcEYY4wPCwzGGGN8WGAwxhjjwwKDMcYYHxYYjDHG+LDAYIwxxocFBmOMMT4sMBhjjPFhgcEYY4wPCwzGGGN8uBIYRGSAiCwTkRUicnuA9TeLyBIRWSgin4pIG691B0RkvvMz2X9bY4wxyRX3DG4iUh14CugH5AFzRWSyqi7xSvYDkKOqe0XkWuAh4EJnXYGq9og3H8YYY9zhRomhJ7BCVVepaiHwBjDYO4GqzlTVvc7bOUC2C8c1xhiTAG4EhpbAWq/3ec6yYK4Epnq9ryUiuSIyR0SGuJAfY4wxcYi7KgmQAMsCzqEpIpcAOUAfr8WtVXWdiLQHPhORH1V1ZYBthwPDAVq3bh1/ro0xxgTkRokhD2jl9T4bWOefSET6Av8ABqnq/pLlqrrO+b0K+Bw4KtBBVHWsquaoak5mZqYL2TbGGBOIG4FhLtBRRNqJSA3gIsCnd5GIHAU8iycobPJaniEiNZ3XTYDjAe9Ga2OMMUkWd1WSqhaLyA3AdKA6MF5VF4vIKCBXVScDDwP1gDdFBOBXVR0EHAY8KyIH8QSpMX69mYwxxiSZG20MqOoUYIrfspFer/sG2e4b4Ag38mCMMcYd9uSzMcYYHxYYjDHG+LDAYIwxxocFBmOMMT4sMBhjjPFhgcEYY4wPCwzGGGN8WGAwxhjjwwKDMcYYHxYYjDHG+LDAYIwxxocFBmOMMT4sMBhjjPFhgcEYY4wPCwzGGGN8WGAwxhjjw5XAICIDRGSZiKwQkdsDrK8pIhOd9d+KSFuvdXc4y5eJSH838mOMMSZ2cQcGEakOPAWcAXQFhopIV79kVwL5qnoo8BjwoLNtVzxzRHcDBgBPO/tznaomYrfGGFPpuFFi6AmsUNVVqloIvAEM9kszGHjJef0WcJp4Jn8eDLyhqvtV9RdghbM/103/2qaSNsaYSLgRGFoCa73e5znLAqZR1WJgB9A4wm0BEJHhIpIrIrmbN2+OKoOqynNvfRXVNsYYU1W5ERgkwDL/eptgaSLZ1rNQdayq5qhqTmZmZnQZFOGGP50S1TbGGFNVuREY8oBWXu+zgXXB0ohIGtAA2Bbhtq7oeWTbROzWGGMqHTcCw1ygo4i0E5EaeBqTJ/ulmQwMc16fD3ymntbgycBFTq+ldkBH4DsX8lSGBCycGGOM8ZcW7w5UtVhEbgCmA9WB8aq6WERGAbmqOhl4HnhFRFbgKSlc5Gy7WEQmAUuAYuB6VT0Qb56MMcbELu7AAKCqU4ApfstGer3eB/wxyLb3Afe5kY9QxAoMxhgTkSrz5LNYZDDGmIhUmcBgjDEmMhYYjDHG+KgygcFqkowxJjJVJjAYY4yJTJUJDNb4bIwxkakygcEYY0xkqkxgsCefjTEmMlUmMBhjjIlMlQkM1sRgjDGRqTKBwRhjTGQsMBhjjPFRZQKDdVc1xpjIVKHAkOocGGNMxVBlAoMxxpjIVJnAYFVJxhgTmbgCg4g0EpEZIrLc+Z0RIE0PEZktIotFZKGIXOi17kUR+UVE5js/PeLJjzHGmPjFW2K4HfhUVTsCnzrv/e0FLlPVbsAA4HERaei1/lZV7eH8zI8zP8YYY+IUb2AYDLzkvH4JGOKfQFV/VtXlzut1wCYgM87jRs2qkowxJjLxBoZmqroewPndNFRiEekJ1ABWei2+z6liekxEaobYdriI5IpI7ubNm+PMtjHGmGDCBgYR+UREFgX4GRzNgUQkC3gF+LOqHnQW3wF0AY4FGgG3BdteVceqao6q5mRmJr3AYYwxVUZauASq2jfYOhHZKCJZqrreufBvCpLuEOAj4C5VneO17/XOy/0i8gJwS1S5N8YY47p4q5ImA8Oc18OA9/0TiEgN4F3gZVV9029dlvNb8LRPLIozP8YYY+IUb2AYA/QTkeVAP+c9IpIjIuOcNBcAJwGXB+iW+pqI/Aj8CDQBRseZH2OMMXEKW5UUiqpuBU4LsDwXuMp5/SrwapDtT43n+MYYY9xXZZ58NsYYExkLDMYYY3xYYDDGGOPDAoMxxhgfFhiMMcb4sMBgjDHGhwUGY4wxPiwwGGOM8WGBwRhjjA8LDMYYY3xYYDDGGOPDAoMxxhgfFhiMMcb4sMBgjDHGhwUGY4wxPuIKDCLSSERmiMhy53dGkHQHvCbpmey1vJ2IfOtsP9GZ7c0YY0wKxVtiuB34VFU7Ap867wMpUNUezs8gr+UPAo852+cDV8aZH2OMMXGKNzAMBl5yXr+EZ97miDjzPJ8KvBXL9rH48zl/SOTujTGmUog3MDRT1fUAzu+mQdLVEpFcEZkjIiUX/8bAdlUtdt7nAS3jzE9IA08+MpG7N8aYSiHsnM8i8gnQPMCqf0RxnNaquk5E2gOficiPwM4A6TREPoYDwwFat24dxaGNMcZEI2xgUNW+wdaJyEYRyVLV9SKSBWwKso91zu9VIvI5cBTwNtBQRNKcUkM2sC5EPsYCYwFycnKCBhBjjDHxibcqaTIwzHk9DHjfP4GIZIhITed1E+B4YImqKjATOD/U9sYYY5Ir3sAwBugnIsuBfs57RCRHRMY5aQ4DckVkAZ5AMEZVlzjrbgNuFpEVeNocno8zP8YYY+IUtiopFFXdCpwWYHkucJXz+hvgiCDbrwJ6xpMHY4wx7rInn40xxviocoHhmK5tUp0FY4wp16pcYDitd5dUZ8EYY8q1KhcY0qpXuT/ZGGOiUuWukl3aB3pWzxhjTIkqFxjq1q7JfSOG0OvIdqnOijHGlEtxdVetqLq0b07tWunMWfhLqrNijDFRaVC/dsKPUeVKDKZyuOf6s1OdBWMiknFIHVf317xJA1f3F0iVDQy1a9mcQNE420amNcY1DevXoXO78tveWWUDQ9NG9VOdhQrFenMZ455Tenbi0NaZAdfldEv9s1b2bfdy4yWnpjoLJkIiqc6BccM1F56U6ixELKdbm7B3+Y/edgEP3nxu2H316dkZwfck7nlEW7p3zubqcvCZWGBwNG5Yl/p1a6U6G1XGGSceHlG6atUCn6KHtc/ivhEJnfDPJEGPLq183g/sk5wqy5o10jm6a3TzukRywW6SUZfs5hk+yyTAXUy1akLvHu1L33ds05TbrhrAyOsG0qhB3ZDHSMZNkQUGx3HWfTWoM0+K7CIeqf/7cz8Gndo9orTjRl0acHn16tXo0r45bz9xjZtZM0mW2ah+6Xfv3L5HJfXYN/zplKjSB7tgp6dVBzztBnVq1cAzo8DvatUo2/lTVenSvjlXnnc8px7XhZsv7xdVXhLNAoPxce1Ffcosu3jgca4e4w89OkTcZpGMrnmR6NohK9VZCOqCATk8eddQXrz/8lRnJSa3XnE640cP4+Kzj0taFWF6WjUa1K/NSTkd497XP689i8sG9+beGwcFLB3cdFnQuc4486QjuP5PJ5e7Nk8LDA5VykR6b5FUW9SrU9PNLCVcp7bNIkpXq2a668euGeAuqjzrc2wnnrjzQv5x9Zkx72NwhKWkSPXu0YH+x3fjnL49yMpsUGGrQkWk9AZgSN8eVE9CR4e/X9kfgEsH9Yr7eE0b1Wfwqd1p0bRhwPUdWmfy6G1/jOsYyWaBIUJd2jfnsdsvCJnmpQf+nKTcuKNjm6ac3LOzz7JQwdHbYe3ju4OuW7smg07pTo308AEiM8P3bmrQKe5eYCOV3SyD+nVjD/7xVld27ZBFNa870v+7vC/DLzgxos8wFuf1Ozoh+w2lYf06PHjzuQntCDLm5nMo+11pAAAV0ElEQVTodmgLwFM99L+Rf4prf3Vrhz8n2rRoHNcxki2uwCAijURkhogsd35nBEhziojM9/rZJyJDnHUvisgvXut6xJOfeERyQWyd1YjrhpatavF21zVnuZWllGjcsF5E6S4eGP/8SsOG9ObVB68IW9I6pJ7vnfCfznJnbqdeR7bjn9dG9//y70mSTL26t+ehW85j0Cndeej/zgtYbeGmk46Nv5olFu2ym9Dn2E4J23/HNr4l5UjP+UCuOPd46tSO7Jmo9q083VNr1kineeNDYj5mMs7BeEsMtwOfqmpH4FPnvQ9VnamqPVS1B3AqsBf42CvJrSXrVXV+nPlJuD45oU/YOrXcr3ZJlEAnmH+PihIN6vs+vXlYhyyG//HEuPNQvXq1qIvy6enVYzqWfztB+9aZCbvbToT+x3elXXYThg3pTYcgfeDdcv7pR5PdLPC5UBn97bK+NGt8CC2bNqSaCDVrRPY9PqtPwMkpA7rtyv5ccvZxPPC3c0hLi+0cTpZ4A8Ng4CXn9UtAuIr484Gpqro3zuO6wvtR9cM7tqRJRux3DpVlUL5qQe5C+5/QlcyM+giUlpr6n9CNR249P+5j/l+CemT07tHB531a9bJfxuZNYr9zi5Z/u0o0T5OPvG5gUi8mQ10qlYXidptLPE445lCeHvkn/vOPixh372W8/MDlrh+jSUY9zul7FG1aNHJ9326LNzA0U9X1AM7vpmHSXwRM8Ft2n4gsFJHHRCSprbf/vHYgh3dswVl9jqBX93a0adE4bP/6QMX3u68byN+GeXoeZATo0layLlLNmxySsjtZ/+BYctdYIz2NJ++6iGfuuYTTeh1Wur5p4/h7U3TtkMWovw7iH1efGfS5hVCCtXdkNw/cGOitUYO6XH3BSRzZKZsjOrUMmi5UrU12s4yICvdtWjQufUBq0CndufycP0SwlUekbT+BxNselCiXDe6dlON4l3x6dW8fIqVHg/q1SUurTovM2MYkSi/npYFIhP0WisgnIrIowM/gaA4kIlnAEcB0r8V3AF2AY4FGwG0hth8uIrkikrt58+ZoDh1UmxaN+NcNg7ji3ONLL/hXnX8CN116mk+6Pw44pvR19erVytxVH9k5u/RuLlC3sxOOPjSqfD1++4VUq5acuuzqAY4z4ZGrOKx9Fsd0bcPfr+pfujwtrXqZwFG3ds2oHxTyJyJ0O7QFR3dtzZ3Dzyhd7v06lHDtPuGcfnxX7r5+IId3DB4YStT2q08ed+9lPHHnhYwN8ryFNxFh9I2DePKuoQwbEt1FMY64QK/usZdmI+2q/LfL+kb0xG+iHe/3XTvqsFb8669nc/tfBnDhGTlRVX+2yortzj4trTrXDz2ZDq0y+VuIrqqhBCu5g6fTSKKFDQyq2ldVDw/w8z6w0bngl1z4N4XY1QXAu6pa5LXv9eqxH3gBCFp+VdWxqpqjqjmZmYmtX/UvFVzQ/xif93dF2WAZrfT06gw57fd2+ERWIVx4Rk7pSVhyEaiRnsboEYO58+ozaBmkC563O4efweN3XOhKfnp0yebu6wYy8rqBEQecFk0blum5FIgbpZuWTRvSq3t7BE91S0l1ZLinVUtUq1aNrBjvRGN1eMcWMW97br/IHjpr1qTsZ9vziLYxHzdWV1/ge+G/bHBvGtavw7GHt+WCATlJey7m1F5deOiW8zjhmOhuCoNp1KAuGYfUoUOrTC48I8eVfYYSb33FZGAYMMb5/X6ItEPxlBBKiUiWqq4Xz5V4CLAozvy4on2rJqWvhbLDMtRIQlFx8Knd2VtQSPGBA2QcUpfXPvw27DaDTunO5JkLojpO44b1eOTvf2T95u0xD94lIrQK0mhdu1YNCvYVRrWvIztn+yxr36oJK9d6SonBejA9c8/FTJqWy8SpuaXLTj62M53aNGPMuGnUrV2TS84+jk9mL404L8HcesXp7CnYH1E3RfCcQ5cGqTY5pF5tdu4uiDtPoQTrX59ot101gKv++TL5O5PTpHjfiCER/08icWjrpnzrzNmS6k4Kz426FFVNeE+0EvG2MYwB+onIcqCf8x4RyRGRcSWJRKQt0Ar4wm/710TkR+BHoAkwOs78uKJF04b85fwTOaZrGx64+ZyU5KFGehrDhvTmyvNOoG6E3eGibdRq1LBu6Xa9urd3vWTS68h2/P2K0+Pez6WDepHdLIOG9evwzxDdgRvU870bbN7kEI7u2prn772MsfdcEtcDYJ3a+g6eFs0F6IX7Lw/a0Drqr4Po2/uwsM84xNLGUKdWDUZeN5Aa6WlB75TfevzqqPcbSK2agc/Rk+Podjri0sifZWiX3cT1aXsHnXIkR3RqSWZGfUb9NcnzfwQIAMkKChBniUFVtwKnBVieC1zl9X41UKYCV1XL7XCmA07sxoATu7m2v26HtmDxinUxbdvn2E68PHkO+/YXhU8coRaZDTgzwoHsYlGnVg1uvbI/m7ftintfdWvX5PE7LuDAgYMxBa94AsKxh7ele5fsoCUib+1bZbJqbdn2r1DHb9U8g2sv6sPSletL707dct3Qk+nulL7uvm4gr33wHRu37iRvY35pmngvNgIc060NrZpnsG3HnjLrz+9/DFt37GHf/iK++3F1VPs+KacTXdpnce2/XvNZ3rB+HUZceir/evrDOHIeXlpade65/uyk3qmXFxWnE3cFd+Mlp/Lie7Np0rAuh3dqySPjP6Zxw7rcefWZ3HjfGyG3rVUznYduOY8Vazbx3qfz+XX9trjy0uvIdtxyxekpOdljfaJVRMIGhcZxdDcO5va/DIg47d+vOJ1P5vxE++wmPPT89PAbJFirrN+DWZsWjbnz6jP4et4KHnv5k7j2e9yR7fhh6VqG//FEcg5vU1q916hBXS45+zi+mreitB68Vs10RjidOc4b8UzUx2raqD7padUpKj5QumzcvZcm9dytakEBLDAkTZOMetzy59/7648fPYxaNdMi7p7ZsmlDWjZtyNSvgjfD1KyRzu1/GcCY56b5LP/f3Rf73HXVrVMzZSd7Ip9oPaZra7p3zmbJyvUBBwMMJ96PJLNRfYaeeSwA3Ttns2BZXsSDtGW6NIjaqL8OYsJHczmmW+uEPaD29yv7U1x8IGCgPqfvUZwTwSipjRtG1lgfSCov1GeeeDjLftkAJPZcTjULDCni/Rh9drMMn+J9NM7vfwxvTZ9Hs8aHcNyRbalWrRoP/d95/P3fb5emqenXcNY+O7G9ulJFRBh53UAKi4pT3lh41zVnsnZDPq0j7PLYJKMeFw88jq/mLWfoWT15cNy08BsF0O3QFoweEVVP8qh0cIZ1SPbDdi+/PxvwjCRb4oIBOUya5ulsEKxbrdvnwfFHd2DTtl3s2FXA+f2TP5ZUslhgiIHbdyxZmQ1KA0O0w0NcdEYOf+jRnqzMBqWlj0DDJdw3YgiPv/wprbIy6PeHw8qsr0xCXQxyurUhd/EaIPrnS6JRrVq1qAdOO7ffUUG7h8bzgJuPclIrEs136MwTD2d/YREHDipDTvu9EX/Iad2pW7sGh9SrRY8uv/dkK+mdd9RhrVx/sl1EIu7CG4+bLjuNR1+cAUTXCO8WCwzlwF/+eAJLV61nf2ExI68bGNW2IhLRBahL++b87+4/Vcn6Um/XDu3D9K+XcGjrTJrFMZCZSZ709Oo+JYUSNWukMzDAsCLDhvTmrD5HxFVdlWq9u7fjb8P6cvDgQY4/KnE3MMFYYEiAenVqsnvv/ojTN25Yj+dGXUph0YGwI41ePPA47nnqA8D3iexIpCIoeI9HFenAZInUsH6doA8IpXLk1GSpKjcG8Yx7Vh5Uq1YtoSXacCwwJMB5px/NS+/NjmqbGulpEdWHHt6xBTdf3o/tO/fSt3eXWLOYEL17dGD2/JUAnNzT0zCXllad+0YMYfb8VZzaq3OozU0Ih7ZO/DAIyVQVgnBFZoEhAWol8M5YRDj+qA7hE6bAX84/obS3ytAzfx/dpEv75q4/fFSVHFKvdrmZ4jQetWqmlz6Lk+xhQUx0LDDEoIqUxqPWoH7tqPr9m8jEO0hhtMKNMByrkdeexd1PfkB6WnWujXPgQ5NYFhgSwHvQskgGdzPlw8k9O/mMSZWsYaHLk0duPZ922U18lvXo0or5P60F4MRjYp/VrXO75oy79zLS06qVi/YmE5wFhgRo0bQhN15yKj8u/81nlFRTvjVqUJfRNw5mxa+bOblnp7iG0qioAnXvvG5oH8a/PYsG9etwRpzDxITrXGHKBwsMCdLn2E7l5slIxaU+8FXAYR2yOKxD+ZzYJlUaN6zHrVf2D5/QVBrxjq5qyqkjO3ke+Gmd1ajMqKOm/Dvfaw6QP/aPrltyPFL9xLgpH+wsqKRuuaIf3y/+lSM7Z1eZvuuVyXn9jqJZo/pkZTZI+LzU940YwozZSzn52E5RP3lvKicLDDGoCBfaurVrcmKEA7iZ8qdGehqn9nL/OZVAp651Jzb+7PbAGGOMj7gCg4j8UUQWi8hBEQk6EamIDBCRZSKyQkRu91reTkS+FZHlIjJRRCKbqswYY0zCxFtiWAScC3wZLIGIVAeeAs4AugJDRaSrs/pB4DFV7QjkA1fGmR9jjDFxiiswqOpSVV0WJllPYIWqrlLVQuANYLB4KupPBd5y0r0EDIknP8lSq6Y9nGMqpuoRTgxlqrZknCUtgbVe7/OcZY2B7apa7Le83Gud1ai0O+h5/SrvZB2m8jmma+vSEW8r+7wcJnZheyWJyCdAoC4L/1DV9yM4RqAuPBpiebB8DAeGA7RundyxYwIZed1ZbNuxh8YNK/bwvqZqSUurzsO3ns/yNZs4qkurVGfHlFNhA4Oq9o3zGHmA9xmYDawDtgANRSTNKTWULA+Wj7HAWICcnJyUP8orIhYUTIWUcUgdeh7RNtXZMOVYMqqS5gIdnR5INYCLgMnqmatwJnC+k24YEEkJxBhjTALF2131HBHJA3oDH4nIdGd5CxGZAuCUBm4ApgNLgUmqutjZxW3AzSKyAk+bw/Px5McYY0z8xLVJxpMoJydHc3NzU50NY4ypUERknqoGfeashPVdM8YY48MCgzHGGB8WGIwxxviwwGCMMcZHhWx8FpHNwJoYN2+C5xmK8sbyFR3LV3QsX9GprPlqo6qZ4RJVyMAQDxHJjaRVPtksX9GxfEXH8hWdqp4vq0oyxhjjwwKDMcYYH1UxMIxNdQaCsHxFx/IVHctXdKp0vqpcG4MxxpjQqmKJwRhjTAiVNjAEm2faa31NZ57pFc68022TkKdWIjJTRJY6c2WPCJDmZBHZISLznZ+Ric6Xc9zVIvKjc8wyA1GJx3+cz2uhiCR8hiIR6ez1OcwXkZ0icpNfmqR8XiIyXkQ2icgir2WNRGSGM2f5DBHJCLLtMCfNchEZloR8PSwiPzn/p3dFpGGQbUP+zxOQr3tE5Dev/9WZQbYN+d1NQL4meuVptYjMD7JtIj+vgNeGlJ1jqlrpfoDqwEqgPVADWAB09UtzHfCM8/oiYGIS8pUFHO28rg/8HCBfJwMfpuAzWw00CbH+TGAqngmWegHfpuB/ugFPP+ykf17AScDRwCKvZQ8BtzuvbwceDLBdI2CV8zvDeZ2R4HydDqQ5rx8MlK9I/ucJyNc9wC0R/J9Dfnfdzpff+n8DI1PweQW8NqTqHKusJYaA80z7pRmMZ55p8Mw7fZqIBJpVzjWqul5Vv3de78IzDHmFmM4Uz+f1snrMwTPJUlYSj38asFJVY32wMS6q+iWwzW+x9zkUbM7y/sAMVd2mqvnADGBAIvOlqh/r71PmzsEzCVZSBfm8IhHJdzch+XK+/xcAE9w6XqRCXBtSco5V1sAQbJ7pgGmcL9EOPHNCJIVTdXUU8G2A1b1FZIGITBWRbknKkgIfi8g88Uyj6i+SzzSRLiL4FzYVnxdAM1VdD54vNtA0QJpUf25X4CnpBRLuf54INzhVXOODVIuk8vM6EdioqsuDrE/K5+V3bUjJOVZZA0Mk80lHNee0m0SkHvA2cJOq7vRb/T2e6pLuwH+B95KRJ+B4VT0aOAO4XkRO8lufys+rBjAIeDPA6lR9XpFK5ef2D6AYeC1IknD/c7f9D+gA9ADW46m28ZeyzwsYSujSQsI/rzDXhqCbBVgW12dWWQNDsHmmA6YRkTSgAbEVfaMiIul4/vGvqeo7/utVdaeq7nZeTwHSRaRJovOlquuc35uAd/EU6b1F8pkmyhnA96q60X9Fqj4vx8aS6jTn96YAaVLyuTkNkAOBi9WpiPYXwf/cVaq6UVUPqOpB4Lkgx0vV55UGnAtMDJYm0Z9XkGtDSs6xyhoYAs4z7ZdmMp55psEz7/Rnwb5AbnHqMJ8Hlqrqo0HSNC9p6xCRnnj+R1sTnK+6IlK/5DWexstFfskmA5eJRy9gR0kRNwmC3sml4vPy4n0OBZuzfDpwuohkOFUnpzvLEkZEBuCZNneQqu4NkiaS/7nb+fJukzonyPEi+e4mQl/gJ1XNC7Qy0Z9XiGtDas6xRLSwl4cfPL1ofsbTw+EfzrJReL4sALXwVE2sAL4D2ichTyfgKeItBOY7P2cC1wDXOGluABbj6Y0xB/hDEvLV3jneAufYJZ+Xd74EeMr5PH8EcpL0f6yD50LfwGtZ0j8vPIFpPVCE5w7tSjxtUp8Cy53fjZy0OcA4r22vcM6zFcCfk5CvFXjqnEvOsZLedy2AKaH+5wnO1yvOubMQzwUvyz9fzvsy391E5stZ/mLJOeWVNpmfV7BrQ0rOMXvy2RhjjI/KWpVkjDEmRhYYjDHG+LDAYIwxxocFBmOMMT4sMBhjjPFhgcEYY4wPCwymShORxl5DLm/wGxb6mwQd8ygRGRdifaaITEvEsY2JRFqqM2BMKqnqVjxj9yAi9wC7VfWRBB/2TmB0iDxtFpH1InK8qs5KcF6MKcNKDMYEISK7nd8ni8gXIjJJRH4WkTEicrGIfOdM3NLBSZcpIm+LyFzn5/gA+6wPHKmqC5z3fbxKKD+UDLuAZzDAi5P0pxrjwwKDMZHpDowAjgAuBTqpak9gHPBXJ80TwGOqeixwnrPOXw6+Y+zcAlyvqj3wDPtc4CzPdd4bk3RWlWRMZOaqM2igiKwEPnaW/wic4rzuC3T1mu/pEBGpr56JV0pkAZu93s8CHhWR14B39PdB3DbhGavHmKSzwGBMZPZ7vT7o9f4gv3+PqgG9VbWA4ArwDOAIgKqOEZGP8AyYNkdE+qrqT06aUPsxJmGsKskY93yMZ7RXAESkR4A0S4FDvdJ0UNUfVfVBPNVHXZxVnUjwMNjGBGOBwRj33AjkOFNXLsEzPLgPpzTQwKuR+SYRWSQiC/CUEEqm4TwF+CgZmTbGnw27bUySicjfgF2qGupZhi+BweqZ3N2YpLISgzHJ9z982yx8iEgm8KgFBZMqVmIwxhjjw0oMxhhjfFhgMMYY48MCgzHGGB8WGIwxxviwwGCMMcbH/wPTJKDZXTpMe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data:image/png;base64,iVBORw0KGgoAAAANSUhEUgAAAYYAAAEKCAYAAAAW8vJGAAAABHNCSVQICAgIfAhkiAAAAAlwSFlzAAALEgAACxIB0t1+/AAAADl0RVh0U29mdHdhcmUAbWF0cGxvdGxpYiB2ZXJzaW9uIDIuMS4xLCBodHRwOi8vbWF0cGxvdGxpYi5vcmcvAOZPmwAAIABJREFUeJzt3Xd8FGX+wPHPFxI6QoAAgdClCCqoEeEsWEBQEbCcylnw1MN64vnTs5yHHqJiOcudeoqIXQQ7KkVUbAhKUECKSBEk0iH0QBL4/v7YSdzdbN/Z3ZTv+/XKK7szz8w82czOd54yzyOqijHGGFOiWqozYIwxpnyxwGCMMcaHBQZjjDE+LDAYY4zxYYHBGGOMDwsMxhhjfFhgMMYY48MCgzHGGB8WGIwxxvhIS3UGYtGkSRNt27ZtqrNhjDEVyrx587aoama4dBUyMLRt25bc3NxUZ8MYYyoUEVkTSTqrSjLGGOPDAoMxxhgfFhiMMcb4qJBtDMYYU9UVFRWRl5fHvn37yqyrVasW2dnZpKenx7RvCwzGGFMB5eXlUb9+fdq2bYuIlC5XVbZu3UpeXh7t2rWLad+uVCWJyHgR2SQii4KsFxH5j4isEJGFInK017phIrLc+RnmRn6MMaay27dvH40bN/YJCgAiQuPGjQOWJCLlVhvDi8CAEOvPADo6P8OB/wGISCPgbuA4oCdwt4hkuJQnU07s21/Epm27Up0NYyod/6AQbnmkXAkMqvolsC1EksHAy+oxB2goIllAf2CGqm5T1XxgBqEDjKlgdu/dz9X3vMp1/3qNr79fkersGGMikKxeSS2BtV7v85xlwZaXISLDRSRXRHI3b96csIwad02cOpfde/ejwGMvfZLq7BhjIpCswBCoXKMhlpddqDpWVXNUNSczM+wT3aacyN9ZkOosGFNpqQa8XAZdHqlkBYY8oJXX+2xgXYjlxhhjQqhVqxZbt24tEwRKeiXVqlUr5n0nq7vqZOAGEXkDT0PzDlVdLyLTgfu9GpxPB+5IUp6MMabCys7OJi8vj0BV6yXPMcTKlcAgIhOAk4EmIpKHp6dROoCqPgNMAc4EVgB7gT8767aJyL3AXGdXo1Q1VCO2McYYID09PebnFMJxJTCo6tAw6xW4Psi68cB4N/JhjDEmfjZWkjHGGB8WGKqA/YVFqc6CMaYCscBQiakq9/7vIy6740U+nbM01dkxxlQQFhgqsYU//8b8n9ZSXHyApyd8kfTjv/TebGbPX5n04xpj4mOBoRLbvnNvyo69Zt02Js9ckLLjG2NiZ4HBJMTGrTtTnQUThQ1bdvL6h9/x06oNIdPNWbCKN6fPY9ee2EfuNOWfzcdgjOGBsVPJ25jP2zO+57WHrqRWzbITvKxZt5WHx38MwLpN2xlx6WnJzqZJEisxGGPI25hf+nrNuq0B00z/eknp6y9zlyc8TyZ1LDAYUwmpKm99/D3j3vqanbttIEMTHatKMqYS+mreciZ89B3gmRPjpssir/b56MtFLFm5nrP6HEGNdLtEVEVWYjCmEprmVe3z1bzoqn1mfb+CVz/4lg8+X+h2tkwFYYEhCX7btJ2iogOpzoYxUXn9w+9c3Z+qsmLNJoqL7bsQreLiA3z9/QoWLstLyvGsnJhgb06fxxtT5tIiswFP3Hkh1apZLDZV05Ovf87n3y2jc7vm3H/TEFf2OWlaLh/PWsIFA3I4/fiuruyzPPrs22U8O+lLAB68+VwObdM0ocezq1SCvTHFM6L4us07+Hbh6tRmpgpauyGfu5+czNhJX8U9q5WJz+ffLQNg2S8b2LRtV9z721Own4lTc8nfubf0ollZef99z775VcKPZyWGJNq33wazS7b7n53Cpm27WLR8HV3aN+OknE6pzpIBV6qTCvbZ9ylRXCkxiMgAEVkmIitE5PYA6x8TkfnOz88ist1r3QGvdZPdyI8xJbzvTBcs+y2FOTGm4oi7xCAi1YGngH545nCeKyKTVbW0W4Sq/s0r/V+Bo7x2UaCqPeLNR0WwYetOfl69kY5tmiIiFBYV8/5nCxARBp/SnfT06qnOoqnEDh48yNoN+bTOaoSIpDo7phxzo8TQE1ihqqtUtRB4AxgcIv1QYIILx61w3po+jzsee7f0qdEPPl/IG1PmMuGj75j29eIU585Udg88N42bH3yTx1/5NNVZMXFIRkh3IzC0BNZ6vc9zlpUhIm2AdsBnXotriUiuiMwREXe6KpRz/3n1MyZMmevTHfCVD+akMEemsttbUMj3S34F4Ot5K2LaR1UrZGzJ382Y56bxzMQvqlwXWzcCQ6DTJVj3j4uAt1TV+1Nurao5wJ+Ax0WkQ8CDiAx3Akju5s2b48txOfDW9HlJP+ab0+clvGfOvv1FrjeyHzhwkNnzV7FoeeLbCAqLitlTsD/hx0m2AwcPxr2P8jZi7o8/J/Z8+O9rnzF30WpmfLOUqV9VrRK9G4EhD2jl9T4bWBck7UX4VSOp6jrn9yrgc3zbH7zTjVXVHFXNyczMjDfPVdIbU+YyZ8EvCdv/2g35XDXyFa4a+QprN2xzbb+fz13GIy98zN1PfsDKXxN3U7Alfzd/GfkKV/3zFX5evRGAXXv2WTdXxw9L14ZPlERPvj4zoftftPz3y9isH2IrZUVLVdmwZWfKzzk3AsNcoKOItBORGngu/mV6F4lIZyADmO21LENEajqvmwDHA0v8t60o9hYUcvuj73D+iGcSfjcTq0de+Jj3P4t9Ap2Z3y7jpgcmMvWrRWXWPfriDAr2FVKwr9DVp2a9Z597asLnMe8nXFXI2ElfsXvvfgqLirnnqQ/5YOZC/nzni9zz1Ac+X9T8nXv5dM5Stu3YE3NeQnHjohDub523eA1jnptG7uI1MR/DrZLh9l2J/Twrkv++NpPr732df7/4SUrzEXdgUNVi4AZgOrAUmKSqi0VklIgM8ko6FHhDfc/6w4BcEVkAzATGePdmqmjGvzuL5Ws2ocA9T32Q0GN5fym379rLvMVrIq4Hffn92fy2aXv4hAE8+fpM1m7IZ9xbX5cZ5uPX9e6VElLht02/Dz29v7CIF9/7BsVz57jUawKbB8ZO5ekJXzDmuWk+26sqazfkc+BAbNU2qspjL3/C8LtfjeuCHcjGLb7VQPePncrcRat5YOzUkIGosKg46Lrps9z5qj70/Mc8PeEL7ns2dF6qgi/m/gzA7PkrU9qu4coDbqo6BZjit2yk3/t7Amz3DXCEG3mIx+IV6/js22WcelxnunbIYt/+ImrXqsGMb5awZOV6zjv9aLKbZQTc9vslvzJ20lcc0aklM79d5rMu3GxY0Zry5Y98u/CX0iLu4R1bcMdfzuDKu14GiGqogbwN+bRs2jCu/BQWF5fbLrbrN+/goy9+jGqbPQWFQdft3vt7u8PKtZtLf6tqadfP59+exdSvFsU85MMPS9eWNgw/MHYqbz9xTUTbbduxh982bufwji1K8+J/7j3ywoyg24e6GI/872TG3HxuwHXeQWPZLxt4/aPv6N65FX17d2Hhst/o3iWb+nVrhc3/sl88eV392xb2FxYHnCQoEtO/Xkz/E7rFtK3xZU8+4zn5wfPIftcOWSxbvZHTenXhY+eOaOnKDTxzz8UBt73vWU88/Ozbn8qs+8cT77mWx59Xb+T5t2f5LFu0fB0X//350vclXzC3HDx4kGrVqjHz22X8tjGfs0/p7rN+0tR5dGzblBOOPtTV44YS6R3lA2OnRlUqUtWYpqv0fh6gpHpt2S8bWLshn1bNy95M7NxdwJ6CQrIyG5RZty6GUlzBvkJuvH8iBfsKuWBADheekRMw3eb82IagWL5mE1vyd9Mko17QNPv2F3Hn455zfdHydUyclktx8QEOa5/F6BGheq6XFU/Pp7FvfmWBwSUWGPwsWbkeoDQoQOxfKjflLnK3aiHUA06qyr9f/IQFP63llOM6l955r/erjvjwi4XwBTRvfEjCB/WK1NoN+Tw94fOAQUH8OtAVFR0oLfGEa9QuKj7A/J/W0jHCvzNQNcCW/N1cP3oCxcUHuO2qAfQ8om3pusKi4pgC07SvF1Owz1PSmTQtN2hgiMfBIMG45Bx6cNx0n+Ulf/vSVevD7jtQO0XJ+fdL3mauG3oy3Q5tEW2WK7VkPJxogSFGM75ZwrzFv7q+3wMHDvLDT2tp2bRhwLtKt4x/e5bPhcnbouXrmD1/JYBPdcycBasCpp/y1SJubHNqRMd9+f3ZHDyo9Orens7tmoU8yX9atYGno2xsvu+ZKREF8tc//I73PpvPmScezuXn/CHoxa/EU69/zv7Coriq38a99XXpRfPBcdNKq4p27i5gxAOTYppprSgJ9dDhSmkLf45+KOiSPT75+udl1n2Zu7z0/Bv538m8/vCVvPTeHIqKD3D5Ob2pW7tmyH3v2rOP9z+dT6d2zTn28DaICKrK90t+JX/nXtpnN6FddpNy//T36GenUFx8kBGXRvbdcpMFhhhs2raLZyYmZjTHt2d8z8SpuaSlVWfcqEsjqqP1tmNXAQ3q1w6bbnP+rtKqIn+btiWuv3pJj6gPPl/IyOsG0r1zdtC0wariDhw4yC95W2jfqklp/guLirn+3gkR92x5e8b3pfm4eOBxYdPvL/Tc2UZaPRXoTnj7rr0B074y+dsqO/1mSQDwtmrtFp/378z4gemzPM8RpKVV4+oLTgq5zxtGTyhtEyopmS37ZSP3j51amiZUtZublq/ZyM+rN9Hn2E7Uq1M2oJV0T23e5JAygaqkZ2Oiu+UGYsNux2D1b4EnS3fDxKm5gKc4/t6n86Pefu2Gbezeu58X3vmGN1PwEF00Rj39IS+8803UPVHGjJvGbY++w0PPf1y67MPPf4y5u+NBjf/hL393/ef9iNJt27EnYPtUrFTV9Ql2gvWyiueGe826yL9DH335e9foj8P0hFq/eYdPR4EHx3l6jj3jNyz3pGm5ER+/RP7OvazdkB8+oWPXnn3c/ui7jH9nFs+//XXANM9O+pIbRk/ggbHTAq4H3+cpksVKDOVEoC9fcXFsF6xXP5jDjG+WxpulpPjwi4Vs3LqTvn84jGO6tg5bvC8uPlA6tMPcRatLl7324bcx5yGVPSQfe8nd/urzlvxaWhpyyxe5yxl65rFlj7X4V/r2OizktktWrqdrh6wyy/OiuMBGw78LcTTWbdrOv1/8hG079nDHXwb4rNuSv5ur73mVAwcO0iSjHkcd1opLzu4VsBRQXHyAxSvXs+LXTaXLvsxdzohLy867XfI9nbdkTcSlxmTUgFmJoRzxPzEUZX9hEaOf+SiqL3sqgsLs+YHbHyJR0p/e+1mBYPvzv4arKrc88nZExwn2hXrurcB3c9EI1NjsvyxQACrp7BCKqvLpnKW8/uF3PnfDULYhcn4MTyeHC4y7dgduFF/2ywZufeStkNv+8z/vx90fv6RxPRJ5G6MLOB/MXMjDz0/n1/Xb+PeLn7D6ty3s3F3AHY+965Muf+fe0pu3Lfm7mfHNUl6ZHHh8s/++PpNRT39YpuQWrrRTHOPzL4lgJYYIbdq2i6aN6if0GDc/+KbP++27CvjPqzOjGorA/8IRysSpuSxZuZ7uXVpx5omHU6d2jYi39ffICx+HTxTG2De/YuS1Z7Frz/6g+/Ovdlr482+sjfDBumClkc+/W8aPMTSgevsi9+cyyy6740XOOLEb3Q5tQY8uwdtSwlmwLK/06e9P5ixl/OhhFBYVu9bwvCDMPMLTZy2mTYtGAddt3R6++m7H7gIaNwze3dVbIhqEC/YVBjxHVv66mRff+waAZas3kr8zcBtQMJ/MXsq1F/UpszzYIIXPTvqywkw/aoEhQvc8+QFP/XNoQnsy+J+Ys76PfnyWh8dHfoF+62NPKWTJyvVM+Oi7sI3BibYlfzfX/Ou1qJ4c3hviobRoRHKBC8V72I4S+wuLeO/T+bz36XyuOPf4MkFtzbrIAtq9//uo9PWOXQVsyd/NzQ++SWFRMUd08h3IePGK6OujI+kmOzaO6SRvemASe/3u+tf8tpV/PfVhTPvbsauA3MWrI05/yW3jAy737k0VbVCo7KwqKUIbt+5kw5byNbqk20Y9/WFMg9R9FeMwzv4K9hWGDQoHD8beILB1+24gsuobt41/Z1aZZaOeju3COHbSV+wp2E+RV3tLifI4LIl/UACYs/CXoN1cNejgzB53PfFewEBc0ZWn7rMWGGJQjv5/rns+wAUsnIMuDOmcDD8sXcvSlev5Z4Q9htxWMpRGiWDdV0tMnrmAzdvKPpOxbnNs41wFs31X+ekqO/+n8FV66zbvcOVYgQaCTDTvUmM0bSfJVuUDQyxPm5rUKSyKr1599LNTwieKUqLmb3jpvdnc/ui7ZZa7fV/y8vuzwydKkpLupckQb/VhLLbvKigNDpOmld/u5FW+jeGT2RWjW2eyLPtlAycf2ynV2QjK/y472kZvtycRmv714rjq38MJVKrYu8/dv8Ekz+Mvf8JvG7dzzUV9mDzTd/j78lQTUeVLDNH4YemvVWJY4GcnJeap7sookUEhmHBVUBVdRfyOHThwkPk/rWVHmGq5RcvXkb9zLw94PYUdLRsrKQn2FQYfb97f82/P4oV3Z3PNhScmMEfGmIpm/DuzmPZ15Zn+s8oFht82bWfP3v10bNOUWT+sjHru5YMHD1bKHhHGmOjt3rufLfm7khoUKkyJQUQGAE8A1YFxqjrGb/3lwMNAyXyXT6rqOGfdMOAuZ/loVX3JjTwFkrcxnxH3TwTgyE7ZMY0KaYxJrF17EtOYnwgPj5/Oepd6SRVE2HaUjBF14w4MIlIdeAroB+QBc0VkcoApOieq6g1+2zYC7gZy8Ix2MM/ZNiEDqfzvjd/v9C0oGFM+RTNQXaq5OcDdDaMnRJTut43udlcOxI3G557AClVdpaqFwBtApNM29QdmqOo2JxjMAAaE2SZmbj0la4xJnJIhzk1gyfh83AgMLQHvwXzynGX+zhORhSLyloi0inJbY0wV4VbVjImdG4EhUEuIf3+zD4C2qnok8AlQ0o4QybaehCLDRSRXRHI3b45+2AZjjDGRcSMw5AGtvN5nAz4Vb6q6VVVLWpSeA46JdFuvfYxV1RxVzcnMzIwpoxWvd7QxxiSfG4FhLtBRRNqJSA3gImCydwIR8Z6pYxBQ8rjxdOB0EckQkQzgdGdZYlTAB2eMMSbZ4u6VpKrFInIDngt6dWC8qi4WkVFArqpOBm4UkUFAMbANuNzZdpuI3IsnuACMUtXyNzykMcZUIa48x6CqU4ApfstGer2+A7gjyLbjgcADprvMCgzGGBOejZVkjDHGR5UKDBVxcC5jjEm2KhUYytNk28YYU15VqcCwcWvlnprTGGPcUKUCgzHGmPAsMBhjjPFhgcEYY4wPCwzGGGN8WGAwxhjjwwKDMcYYHxYYjDHG+LDAYIwxxocFBmOMMT4sMBhjjPFhgcEYY4wPCwzGGGN8uBIYRGSAiCwTkRUicnuA9TeLyBIRWSgin4pIG691B0RkvvMz2X9bY4wxyRX3DG4iUh14CugH5AFzRWSyqi7xSvYDkKOqe0XkWuAh4EJnXYGq9og3H8YYY9zhRomhJ7BCVVepaiHwBjDYO4GqzlTVvc7bOUC2C8c1xhiTAG4EhpbAWq/3ec6yYK4Epnq9ryUiuSIyR0SGuJAfY4wxcYi7KgmQAMsCzqEpIpcAOUAfr8WtVXWdiLQHPhORH1V1ZYBthwPDAVq3bh1/ro0xxgTkRokhD2jl9T4bWOefSET6Av8ABqnq/pLlqrrO+b0K+Bw4KtBBVHWsquaoak5mZqYL2TbGGBOIG4FhLtBRRNqJSA3gIsCnd5GIHAU8iycobPJaniEiNZ3XTYDjAe9Ga2OMMUkWd1WSqhaLyA3AdKA6MF5VF4vIKCBXVScDDwP1gDdFBOBXVR0EHAY8KyIH8QSpMX69mYwxxiSZG20MqOoUYIrfspFer/sG2e4b4Ag38mCMMcYd9uSzMcYYHxYYjDHG+LDAYIwxxocFBmOMMT4sMBhjjPFhgcEYY4wPCwzGGGN8WGAwxhjjwwKDMcYYHxYYjDHG+LDAYIwxxocFBmOMMT4sMBhjjPFhgcEYY4wPCwzGGGN8WGAwxhjjw5XAICIDRGSZiKwQkdsDrK8pIhOd9d+KSFuvdXc4y5eJSH838mOMMSZ2cQcGEakOPAWcAXQFhopIV79kVwL5qnoo8BjwoLNtVzxzRHcDBgBPO/tznaomYrfGGFPpuFFi6AmsUNVVqloIvAEM9kszGHjJef0WcJp4Jn8eDLyhqvtV9RdghbM/103/2qaSNsaYSLgRGFoCa73e5znLAqZR1WJgB9A4wm0BEJHhIpIrIrmbN2+OKoOqynNvfRXVNsYYU1W5ERgkwDL/eptgaSLZ1rNQdayq5qhqTmZmZnQZFOGGP50S1TbGGFNVuREY8oBWXu+zgXXB0ohIGtAA2Bbhtq7oeWTbROzWGGMqHTcCw1ygo4i0E5EaeBqTJ/ulmQwMc16fD3ymntbgycBFTq+ldkBH4DsX8lSGBCycGGOM8ZcW7w5UtVhEbgCmA9WB8aq6WERGAbmqOhl4HnhFRFbgKSlc5Gy7WEQmAUuAYuB6VT0Qb56MMcbELu7AAKCqU4ApfstGer3eB/wxyLb3Afe5kY9QxAoMxhgTkSrz5LNYZDDGmIhUmcBgjDEmMhYYjDHG+KgygcFqkowxJjJVJjAYY4yJTJUJDNb4bIwxkakygcEYY0xkqkxgsCefjTEmMlUmMBhjjIlMlQkM1sRgjDGRqTKBwRhjTGQsMBhjjPFRZQKDdVc1xpjIVKHAkOocGGNMxVBlAoMxxpjIVJnAYFVJxhgTmbgCg4g0EpEZIrLc+Z0RIE0PEZktIotFZKGIXOi17kUR+UVE5js/PeLJjzHGmPjFW2K4HfhUVTsCnzrv/e0FLlPVbsAA4HERaei1/lZV7eH8zI8zP8YYY+IUb2AYDLzkvH4JGOKfQFV/VtXlzut1wCYgM87jRs2qkowxJjLxBoZmqroewPndNFRiEekJ1ABWei2+z6liekxEaobYdriI5IpI7ubNm+PMtjHGmGDCBgYR+UREFgX4GRzNgUQkC3gF+LOqHnQW3wF0AY4FGgG3BdteVceqao6q5mRmJr3AYYwxVUZauASq2jfYOhHZKCJZqrreufBvCpLuEOAj4C5VneO17/XOy/0i8gJwS1S5N8YY47p4q5ImA8Oc18OA9/0TiEgN4F3gZVV9029dlvNb8LRPLIozP8YYY+IUb2AYA/QTkeVAP+c9IpIjIuOcNBcAJwGXB+iW+pqI/Aj8CDQBRseZH2OMMXEKW5UUiqpuBU4LsDwXuMp5/SrwapDtT43n+MYYY9xXZZ58NsYYExkLDMYYY3xYYDDGGOPDAoMxxhgfFhiMMcb4sMBgjDHGhwUGY4wxPiwwGGOM8WGBwRhjjA8LDMYYY3xYYDDGGOPDAoMxxhgfFhiMMcb4sMBgjDHGhwUGY4wxPuIKDCLSSERmiMhy53dGkHQHvCbpmey1vJ2IfOtsP9GZ7c0YY0wKxVtiuB34VFU7Ap867wMpUNUezs8gr+UPAo852+cDV8aZH2OMMXGKNzAMBl5yXr+EZ97miDjzPJ8KvBXL9rH48zl/SOTujTGmUog3MDRT1fUAzu+mQdLVEpFcEZkjIiUX/8bAdlUtdt7nAS3jzE9IA08+MpG7N8aYSiHsnM8i8gnQPMCqf0RxnNaquk5E2gOficiPwM4A6TREPoYDwwFat24dxaGNMcZEI2xgUNW+wdaJyEYRyVLV9SKSBWwKso91zu9VIvI5cBTwNtBQRNKcUkM2sC5EPsYCYwFycnKCBhBjjDHxibcqaTIwzHk9DHjfP4GIZIhITed1E+B4YImqKjATOD/U9sYYY5Ir3sAwBugnIsuBfs57RCRHRMY5aQ4DckVkAZ5AMEZVlzjrbgNuFpEVeNocno8zP8YYY+IUtiopFFXdCpwWYHkucJXz+hvgiCDbrwJ6xpMHY4wx7rInn40xxviocoHhmK5tUp0FY4wp16pcYDitd5dUZ8EYY8q1KhcY0qpXuT/ZGGOiUuWukl3aB3pWzxhjTIkqFxjq1q7JfSOG0OvIdqnOijHGlEtxdVetqLq0b07tWunMWfhLqrNijDFRaVC/dsKPUeVKDKZyuOf6s1OdBWMiknFIHVf317xJA1f3F0iVDQy1a9mcQNE420amNcY1DevXoXO78tveWWUDQ9NG9VOdhQrFenMZ455Tenbi0NaZAdfldEv9s1b2bfdy4yWnpjoLJkIiqc6BccM1F56U6ixELKdbm7B3+Y/edgEP3nxu2H316dkZwfck7nlEW7p3zubqcvCZWGBwNG5Yl/p1a6U6G1XGGSceHlG6atUCn6KHtc/ivhEJnfDPJEGPLq183g/sk5wqy5o10jm6a3TzukRywW6SUZfs5hk+yyTAXUy1akLvHu1L33ds05TbrhrAyOsG0qhB3ZDHSMZNkQUGx3HWfTWoM0+K7CIeqf/7cz8Gndo9orTjRl0acHn16tXo0r45bz9xjZtZM0mW2ah+6Xfv3L5HJfXYN/zplKjSB7tgp6dVBzztBnVq1cAzo8DvatUo2/lTVenSvjlXnnc8px7XhZsv7xdVXhLNAoPxce1Ffcosu3jgca4e4w89OkTcZpGMrnmR6NohK9VZCOqCATk8eddQXrz/8lRnJSa3XnE640cP4+Kzj0taFWF6WjUa1K/NSTkd497XP689i8sG9+beGwcFLB3cdFnQuc4486QjuP5PJ5e7Nk8LDA5VykR6b5FUW9SrU9PNLCVcp7bNIkpXq2a668euGeAuqjzrc2wnnrjzQv5x9Zkx72NwhKWkSPXu0YH+x3fjnL49yMpsUGGrQkWk9AZgSN8eVE9CR4e/X9kfgEsH9Yr7eE0b1Wfwqd1p0bRhwPUdWmfy6G1/jOsYyWaBIUJd2jfnsdsvCJnmpQf+nKTcuKNjm6ac3LOzz7JQwdHbYe3ju4OuW7smg07pTo308AEiM8P3bmrQKe5eYCOV3SyD+nVjD/7xVld27ZBFNa870v+7vC/DLzgxos8wFuf1Ozoh+w2lYf06PHjzuQntCDLm5nMo+11pAAAV0ElEQVTodmgLwFM99L+Rf4prf3Vrhz8n2rRoHNcxki2uwCAijURkhogsd35nBEhziojM9/rZJyJDnHUvisgvXut6xJOfeERyQWyd1YjrhpatavF21zVnuZWllGjcsF5E6S4eGP/8SsOG9ObVB68IW9I6pJ7vnfCfznJnbqdeR7bjn9dG9//y70mSTL26t+ehW85j0Cndeej/zgtYbeGmk46Nv5olFu2ym9Dn2E4J23/HNr4l5UjP+UCuOPd46tSO7Jmo9q083VNr1kineeNDYj5mMs7BeEsMtwOfqmpH4FPnvQ9VnamqPVS1B3AqsBf42CvJrSXrVXV+nPlJuD45oU/YOrXcr3ZJlEAnmH+PihIN6vs+vXlYhyyG//HEuPNQvXq1qIvy6enVYzqWfztB+9aZCbvbToT+x3elXXYThg3pTYcgfeDdcv7pR5PdLPC5UBn97bK+NGt8CC2bNqSaCDVrRPY9PqtPwMkpA7rtyv5ccvZxPPC3c0hLi+0cTpZ4A8Ng4CXn9UtAuIr484Gpqro3zuO6wvtR9cM7tqRJRux3DpVlUL5qQe5C+5/QlcyM+giUlpr6n9CNR249P+5j/l+CemT07tHB531a9bJfxuZNYr9zi5Z/u0o0T5OPvG5gUi8mQ10qlYXidptLPE445lCeHvkn/vOPixh372W8/MDlrh+jSUY9zul7FG1aNHJ9326LNzA0U9X1AM7vpmHSXwRM8Ft2n4gsFJHHRCSprbf/vHYgh3dswVl9jqBX93a0adE4bP/6QMX3u68byN+GeXoeZATo0layLlLNmxySsjtZ/+BYctdYIz2NJ++6iGfuuYTTeh1Wur5p4/h7U3TtkMWovw7iH1efGfS5hVCCtXdkNw/cGOitUYO6XH3BSRzZKZsjOrUMmi5UrU12s4yICvdtWjQufUBq0CndufycP0SwlUekbT+BxNselCiXDe6dlON4l3x6dW8fIqVHg/q1SUurTovM2MYkSi/npYFIhP0WisgnIrIowM/gaA4kIlnAEcB0r8V3AF2AY4FGwG0hth8uIrkikrt58+ZoDh1UmxaN+NcNg7ji3ONLL/hXnX8CN116mk+6Pw44pvR19erVytxVH9k5u/RuLlC3sxOOPjSqfD1++4VUq5acuuzqAY4z4ZGrOKx9Fsd0bcPfr+pfujwtrXqZwFG3ds2oHxTyJyJ0O7QFR3dtzZ3Dzyhd7v06lHDtPuGcfnxX7r5+IId3DB4YStT2q08ed+9lPHHnhYwN8ryFNxFh9I2DePKuoQwbEt1FMY64QK/usZdmI+2q/LfL+kb0xG+iHe/3XTvqsFb8669nc/tfBnDhGTlRVX+2yortzj4trTrXDz2ZDq0y+VuIrqqhBCu5g6fTSKKFDQyq2ldVDw/w8z6w0bngl1z4N4XY1QXAu6pa5LXv9eqxH3gBCFp+VdWxqpqjqjmZmYmtX/UvFVzQ/xif93dF2WAZrfT06gw57fd2+ERWIVx4Rk7pSVhyEaiRnsboEYO58+ozaBmkC563O4efweN3XOhKfnp0yebu6wYy8rqBEQecFk0blum5FIgbpZuWTRvSq3t7BE91S0l1ZLinVUtUq1aNrBjvRGN1eMcWMW97br/IHjpr1qTsZ9vziLYxHzdWV1/ge+G/bHBvGtavw7GHt+WCATlJey7m1F5deOiW8zjhmOhuCoNp1KAuGYfUoUOrTC48I8eVfYYSb33FZGAYMMb5/X6ItEPxlBBKiUiWqq4Xz5V4CLAozvy4on2rJqWvhbLDMtRIQlFx8Knd2VtQSPGBA2QcUpfXPvw27DaDTunO5JkLojpO44b1eOTvf2T95u0xD94lIrQK0mhdu1YNCvYVRrWvIztn+yxr36oJK9d6SonBejA9c8/FTJqWy8SpuaXLTj62M53aNGPMuGnUrV2TS84+jk9mL404L8HcesXp7CnYH1E3RfCcQ5cGqTY5pF5tdu4uiDtPoQTrX59ot101gKv++TL5O5PTpHjfiCER/08icWjrpnzrzNmS6k4Kz426FFVNeE+0EvG2MYwB+onIcqCf8x4RyRGRcSWJRKQt0Ar4wm/710TkR+BHoAkwOs78uKJF04b85fwTOaZrGx64+ZyU5KFGehrDhvTmyvNOoG6E3eGibdRq1LBu6Xa9urd3vWTS68h2/P2K0+Pez6WDepHdLIOG9evwzxDdgRvU870bbN7kEI7u2prn772MsfdcEtcDYJ3a+g6eFs0F6IX7Lw/a0Drqr4Po2/uwsM84xNLGUKdWDUZeN5Aa6WlB75TfevzqqPcbSK2agc/Rk+Podjri0sifZWiX3cT1aXsHnXIkR3RqSWZGfUb9NcnzfwQIAMkKChBniUFVtwKnBVieC1zl9X41UKYCV1XL7XCmA07sxoATu7m2v26HtmDxinUxbdvn2E68PHkO+/YXhU8coRaZDTgzwoHsYlGnVg1uvbI/m7ftintfdWvX5PE7LuDAgYMxBa94AsKxh7ele5fsoCUib+1bZbJqbdn2r1DHb9U8g2sv6sPSletL707dct3Qk+nulL7uvm4gr33wHRu37iRvY35pmngvNgIc060NrZpnsG3HnjLrz+9/DFt37GHf/iK++3F1VPs+KacTXdpnce2/XvNZ3rB+HUZceir/evrDOHIeXlpade65/uyk3qmXFxWnE3cFd+Mlp/Lie7Np0rAuh3dqySPjP6Zxw7rcefWZ3HjfGyG3rVUznYduOY8Vazbx3qfz+XX9trjy0uvIdtxyxekpOdljfaJVRMIGhcZxdDcO5va/DIg47d+vOJ1P5vxE++wmPPT89PAbJFirrN+DWZsWjbnz6jP4et4KHnv5k7j2e9yR7fhh6VqG//FEcg5vU1q916hBXS45+zi+mreitB68Vs10RjidOc4b8UzUx2raqD7padUpKj5QumzcvZcm9dytakEBLDAkTZOMetzy59/7648fPYxaNdMi7p7ZsmlDWjZtyNSvgjfD1KyRzu1/GcCY56b5LP/f3Rf73HXVrVMzZSd7Ip9oPaZra7p3zmbJyvUBBwMMJ96PJLNRfYaeeSwA3Ttns2BZXsSDtGW6NIjaqL8OYsJHczmmW+uEPaD29yv7U1x8IGCgPqfvUZwTwSipjRtG1lgfSCov1GeeeDjLftkAJPZcTjULDCni/Rh9drMMn+J9NM7vfwxvTZ9Hs8aHcNyRbalWrRoP/d95/P3fb5emqenXcNY+O7G9ulJFRBh53UAKi4pT3lh41zVnsnZDPq0j7PLYJKMeFw88jq/mLWfoWT15cNy08BsF0O3QFoweEVVP8qh0cIZ1SPbDdi+/PxvwjCRb4oIBOUya5ulsEKxbrdvnwfFHd2DTtl3s2FXA+f2TP5ZUslhgiIHbdyxZmQ1KA0O0w0NcdEYOf+jRnqzMBqWlj0DDJdw3YgiPv/wprbIy6PeHw8qsr0xCXQxyurUhd/EaIPrnS6JRrVq1qAdOO7ffUUG7h8bzgJuPclIrEs136MwTD2d/YREHDipDTvu9EX/Iad2pW7sGh9SrRY8uv/dkK+mdd9RhrVx/sl1EIu7CG4+bLjuNR1+cAUTXCO8WCwzlwF/+eAJLV61nf2ExI68bGNW2IhLRBahL++b87+4/Vcn6Um/XDu3D9K+XcGjrTJrFMZCZSZ709Oo+JYUSNWukMzDAsCLDhvTmrD5HxFVdlWq9u7fjb8P6cvDgQY4/KnE3MMFYYEiAenVqsnvv/ojTN25Yj+dGXUph0YGwI41ePPA47nnqA8D3iexIpCIoeI9HFenAZInUsH6doA8IpXLk1GSpKjcG8Yx7Vh5Uq1YtoSXacCwwJMB5px/NS+/NjmqbGulpEdWHHt6xBTdf3o/tO/fSt3eXWLOYEL17dGD2/JUAnNzT0zCXllad+0YMYfb8VZzaq3OozU0Ih7ZO/DAIyVQVgnBFZoEhAWol8M5YRDj+qA7hE6bAX84/obS3ytAzfx/dpEv75q4/fFSVHFKvdrmZ4jQetWqmlz6Lk+xhQUx0LDDEoIqUxqPWoH7tqPr9m8jEO0hhtMKNMByrkdeexd1PfkB6WnWujXPgQ5NYFhgSwHvQskgGdzPlw8k9O/mMSZWsYaHLk0duPZ922U18lvXo0or5P60F4MRjYp/VrXO75oy79zLS06qVi/YmE5wFhgRo0bQhN15yKj8u/81nlFRTvjVqUJfRNw5mxa+bOblnp7iG0qioAnXvvG5oH8a/PYsG9etwRpzDxITrXGHKBwsMCdLn2E7l5slIxaU+8FXAYR2yOKxD+ZzYJlUaN6zHrVf2D5/QVBrxjq5qyqkjO3ke+Gmd1ajMqKOm/Dvfaw6QP/aPrltyPFL9xLgpH+wsqKRuuaIf3y/+lSM7Z1eZvuuVyXn9jqJZo/pkZTZI+LzU940YwozZSzn52E5RP3lvKicLDDGoCBfaurVrcmKEA7iZ8qdGehqn9nL/OZVAp651Jzb+7PbAGGOMj7gCg4j8UUQWi8hBEQk6EamIDBCRZSKyQkRu91reTkS+FZHlIjJRRCKbqswYY0zCxFtiWAScC3wZLIGIVAeeAs4AugJDRaSrs/pB4DFV7QjkA1fGmR9jjDFxiiswqOpSVV0WJllPYIWqrlLVQuANYLB4KupPBd5y0r0EDIknP8lSq6Y9nGMqpuoRTgxlqrZknCUtgbVe7/OcZY2B7apa7Le83Gud1ai0O+h5/SrvZB2m8jmma+vSEW8r+7wcJnZheyWJyCdAoC4L/1DV9yM4RqAuPBpiebB8DAeGA7RundyxYwIZed1ZbNuxh8YNK/bwvqZqSUurzsO3ns/yNZs4qkurVGfHlFNhA4Oq9o3zGHmA9xmYDawDtgANRSTNKTWULA+Wj7HAWICcnJyUP8orIhYUTIWUcUgdeh7RNtXZMOVYMqqS5gIdnR5INYCLgMnqmatwJnC+k24YEEkJxBhjTALF2131HBHJA3oDH4nIdGd5CxGZAuCUBm4ApgNLgUmqutjZxW3AzSKyAk+bw/Px5McYY0z8xLVJxpMoJydHc3NzU50NY4ypUERknqoGfeashPVdM8YY48MCgzHGGB8WGIwxxviwwGCMMcZHhWx8FpHNwJoYN2+C5xmK8sbyFR3LV3QsX9GprPlqo6qZ4RJVyMAQDxHJjaRVPtksX9GxfEXH8hWdqp4vq0oyxhjjwwKDMcYYH1UxMIxNdQaCsHxFx/IVHctXdKp0vqpcG4MxxpjQqmKJwRhjTAiVNjAEm2faa31NZ57pFc68022TkKdWIjJTRJY6c2WPCJDmZBHZISLznZ+Ric6Xc9zVIvKjc8wyA1GJx3+cz2uhiCR8hiIR6ez1OcwXkZ0icpNfmqR8XiIyXkQ2icgir2WNRGSGM2f5DBHJCLLtMCfNchEZloR8PSwiPzn/p3dFpGGQbUP+zxOQr3tE5Dev/9WZQbYN+d1NQL4meuVptYjMD7JtIj+vgNeGlJ1jqlrpfoDqwEqgPVADWAB09UtzHfCM8/oiYGIS8pUFHO28rg/8HCBfJwMfpuAzWw00CbH+TGAqngmWegHfpuB/ugFPP+ykf17AScDRwCKvZQ8BtzuvbwceDLBdI2CV8zvDeZ2R4HydDqQ5rx8MlK9I/ucJyNc9wC0R/J9Dfnfdzpff+n8DI1PweQW8NqTqHKusJYaA80z7pRmMZ55p8Mw7fZqIBJpVzjWqul5Vv3de78IzDHmFmM4Uz+f1snrMwTPJUlYSj38asFJVY32wMS6q+iWwzW+x9zkUbM7y/sAMVd2mqvnADGBAIvOlqh/r71PmzsEzCVZSBfm8IhHJdzch+XK+/xcAE9w6XqRCXBtSco5V1sAQbJ7pgGmcL9EOPHNCJIVTdXUU8G2A1b1FZIGITBWRbknKkgIfi8g88Uyj6i+SzzSRLiL4FzYVnxdAM1VdD54vNtA0QJpUf25X4CnpBRLuf54INzhVXOODVIuk8vM6EdioqsuDrE/K5+V3bUjJOVZZA0Mk80lHNee0m0SkHvA2cJOq7vRb/T2e6pLuwH+B95KRJ+B4VT0aOAO4XkRO8lufys+rBjAIeDPA6lR9XpFK5ef2D6AYeC1IknD/c7f9D+gA9ADW46m28ZeyzwsYSujSQsI/rzDXhqCbBVgW12dWWQNDsHmmA6YRkTSgAbEVfaMiIul4/vGvqeo7/utVdaeq7nZeTwHSRaRJovOlquuc35uAd/EU6b1F8pkmyhnA96q60X9Fqj4vx8aS6jTn96YAaVLyuTkNkAOBi9WpiPYXwf/cVaq6UVUPqOpB4Lkgx0vV55UGnAtMDJYm0Z9XkGtDSs6xyhoYAs4z7ZdmMp55psEz7/Rnwb5AbnHqMJ8Hlqrqo0HSNC9p6xCRnnj+R1sTnK+6IlK/5DWexstFfskmA5eJRy9gR0kRNwmC3sml4vPy4n0OBZuzfDpwuohkOFUnpzvLEkZEBuCZNneQqu4NkiaS/7nb+fJukzonyPEi+e4mQl/gJ1XNC7Qy0Z9XiGtDas6xRLSwl4cfPL1ofsbTw+EfzrJReL4sALXwVE2sAL4D2ichTyfgKeItBOY7P2cC1wDXOGluABbj6Y0xB/hDEvLV3jneAufYJZ+Xd74EeMr5PH8EcpL0f6yD50LfwGtZ0j8vPIFpPVCE5w7tSjxtUp8Cy53fjZy0OcA4r22vcM6zFcCfk5CvFXjqnEvOsZLedy2AKaH+5wnO1yvOubMQzwUvyz9fzvsy391E5stZ/mLJOeWVNpmfV7BrQ0rOMXvy2RhjjI/KWpVkjDEmRhYYjDHG+LDAYIwxxocFBmOMMT4sMBhjjPFhgcEYY4wPCwymShORxl5DLm/wGxb6mwQd8ygRGRdifaaITEvEsY2JRFqqM2BMKqnqVjxj9yAi9wC7VfWRBB/2TmB0iDxtFpH1InK8qs5KcF6MKcNKDMYEISK7nd8ni8gXIjJJRH4WkTEicrGIfOdM3NLBSZcpIm+LyFzn5/gA+6wPHKmqC5z3fbxKKD+UDLuAZzDAi5P0pxrjwwKDMZHpDowAjgAuBTqpak9gHPBXJ80TwGOqeixwnrPOXw6+Y+zcAlyvqj3wDPtc4CzPdd4bk3RWlWRMZOaqM2igiKwEPnaW/wic4rzuC3T1mu/pEBGpr56JV0pkAZu93s8CHhWR14B39PdB3DbhGavHmKSzwGBMZPZ7vT7o9f4gv3+PqgG9VbWA4ArwDOAIgKqOEZGP8AyYNkdE+qrqT06aUPsxJmGsKskY93yMZ7RXAESkR4A0S4FDvdJ0UNUfVfVBPNVHXZxVnUjwMNjGBGOBwRj33AjkOFNXLsEzPLgPpzTQwKuR+SYRWSQiC/CUEEqm4TwF+CgZmTbGnw27bUySicjfgF2qGupZhi+BweqZ3N2YpLISgzHJ9z982yx8iEgm8KgFBZMqVmIwxhjjw0oMxhhjfFhgMMYY48MCgzHGGB8WGIwxxviwwGCMMcbH/wPTJKDZXTpMeQ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06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Document 17"/>
          <p:cNvSpPr/>
          <p:nvPr/>
        </p:nvSpPr>
        <p:spPr>
          <a:xfrm>
            <a:off x="5973" y="-18098"/>
            <a:ext cx="9157447" cy="854810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Document 19"/>
          <p:cNvSpPr/>
          <p:nvPr/>
        </p:nvSpPr>
        <p:spPr>
          <a:xfrm>
            <a:off x="-3273" y="-18098"/>
            <a:ext cx="9144000" cy="566778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17"/>
          <p:cNvSpPr/>
          <p:nvPr/>
        </p:nvSpPr>
        <p:spPr>
          <a:xfrm flipH="1" flipV="1">
            <a:off x="0" y="5945835"/>
            <a:ext cx="9148476" cy="899587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owchart: Document 19"/>
          <p:cNvSpPr/>
          <p:nvPr/>
        </p:nvSpPr>
        <p:spPr>
          <a:xfrm flipH="1" flipV="1">
            <a:off x="-20365" y="6093296"/>
            <a:ext cx="9168839" cy="648072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0" name="Picture 4" descr="lin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0366" y="6313884"/>
            <a:ext cx="916884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588224" y="6396335"/>
            <a:ext cx="2592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ทันโลก บริการดี มีคุณธรรม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36512" y="6423719"/>
            <a:ext cx="3096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ฝ่ายปฏิบัติการและบำรุงรักษา</a:t>
            </a:r>
          </a:p>
        </p:txBody>
      </p:sp>
      <p:sp>
        <p:nvSpPr>
          <p:cNvPr id="16" name="Rounded Rectangle 7"/>
          <p:cNvSpPr/>
          <p:nvPr/>
        </p:nvSpPr>
        <p:spPr>
          <a:xfrm>
            <a:off x="981114" y="95436"/>
            <a:ext cx="7623333" cy="71222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B w="38100" h="38100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b="1" dirty="0" smtClean="0">
                <a:effectLst>
                  <a:reflection endPos="0" dir="5400000" sy="-100000" algn="bl" rotWithShape="0"/>
                </a:effectLst>
                <a:latin typeface="TH SarabunPSK" pitchFamily="34" charset="-34"/>
                <a:ea typeface="Tahoma" pitchFamily="34" charset="0"/>
                <a:cs typeface="TH SarabunPSK" pitchFamily="34" charset="-34"/>
              </a:rPr>
              <a:t>     Part list</a:t>
            </a:r>
            <a:endParaRPr lang="th-TH" sz="3600" b="1" dirty="0">
              <a:effectLst>
                <a:reflection endPos="0" dir="5400000" sy="-100000" algn="bl" rotWithShape="0"/>
              </a:effectLst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85" y="95437"/>
            <a:ext cx="746963" cy="72008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>
            <a:innerShdw blurRad="114300">
              <a:srgbClr val="FFFF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AutoShape 12" descr="Image result for raspberry p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data:image/png;base64,iVBORw0KGgoAAAANSUhEUgAAAYYAAAEKCAYAAAAW8vJGAAAABHNCSVQICAgIfAhkiAAAAAlwSFlzAAALEgAACxIB0t1+/AAAADl0RVh0U29mdHdhcmUAbWF0cGxvdGxpYiB2ZXJzaW9uIDIuMS4xLCBodHRwOi8vbWF0cGxvdGxpYi5vcmcvAOZPmwAAIABJREFUeJzt3Xd8FGX+wPHPFxI6QoAAgdClCCqoEeEsWEBQEbCcylnw1MN64vnTs5yHHqJiOcudeoqIXQQ7KkVUbAhKUECKSBEk0iH0QBL4/v7YSdzdbN/Z3ZTv+/XKK7szz8w82czOd54yzyOqijHGGFOiWqozYIwxpnyxwGCMMcaHBQZjjDE+LDAYY4zxYYHBGGOMDwsMxhhjfFhgMMYY48MCgzHGGB8WGIwxxvhIS3UGYtGkSRNt27ZtqrNhjDEVyrx587aoama4dBUyMLRt25bc3NxUZ8MYYyoUEVkTSTqrSjLGGOPDAoMxxhgfFhiMMcb4qJBtDMYYU9UVFRWRl5fHvn37yqyrVasW2dnZpKenx7RvCwzGGFMB5eXlUb9+fdq2bYuIlC5XVbZu3UpeXh7t2rWLad+uVCWJyHgR2SQii4KsFxH5j4isEJGFInK017phIrLc+RnmRn6MMaay27dvH40bN/YJCgAiQuPGjQOWJCLlVhvDi8CAEOvPADo6P8OB/wGISCPgbuA4oCdwt4hkuJQnU07s21/Epm27Up0NYyod/6AQbnmkXAkMqvolsC1EksHAy+oxB2goIllAf2CGqm5T1XxgBqEDjKlgdu/dz9X3vMp1/3qNr79fkersGGMikKxeSS2BtV7v85xlwZaXISLDRSRXRHI3b96csIwad02cOpfde/ejwGMvfZLq7BhjIpCswBCoXKMhlpddqDpWVXNUNSczM+wT3aacyN9ZkOosGFNpqQa8XAZdHqlkBYY8oJXX+2xgXYjlxhhjQqhVqxZbt24tEwRKeiXVqlUr5n0nq7vqZOAGEXkDT0PzDlVdLyLTgfu9GpxPB+5IUp6MMabCys7OJi8vj0BV6yXPMcTKlcAgIhOAk4EmIpKHp6dROoCqPgNMAc4EVgB7gT8767aJyL3AXGdXo1Q1VCO2McYYID09PebnFMJxJTCo6tAw6xW4Psi68cB4N/JhjDEmfjZWkjHGGB8WGKqA/YVFqc6CMaYCscBQiakq9/7vIy6740U+nbM01dkxxlQQFhgqsYU//8b8n9ZSXHyApyd8kfTjv/TebGbPX5n04xpj4mOBoRLbvnNvyo69Zt02Js9ckLLjG2NiZ4HBJMTGrTtTnQUThQ1bdvL6h9/x06oNIdPNWbCKN6fPY9ee2EfuNOWfzcdgjOGBsVPJ25jP2zO+57WHrqRWzbITvKxZt5WHx38MwLpN2xlx6WnJzqZJEisxGGPI25hf+nrNuq0B00z/eknp6y9zlyc8TyZ1LDAYUwmpKm99/D3j3vqanbttIEMTHatKMqYS+mreciZ89B3gmRPjpssir/b56MtFLFm5nrP6HEGNdLtEVEVWYjCmEprmVe3z1bzoqn1mfb+CVz/4lg8+X+h2tkwFYYEhCX7btJ2iogOpzoYxUXn9w+9c3Z+qsmLNJoqL7bsQreLiA3z9/QoWLstLyvGsnJhgb06fxxtT5tIiswFP3Hkh1apZLDZV05Ovf87n3y2jc7vm3H/TEFf2OWlaLh/PWsIFA3I4/fiuruyzPPrs22U8O+lLAB68+VwObdM0ocezq1SCvTHFM6L4us07+Hbh6tRmpgpauyGfu5+czNhJX8U9q5WJz+ffLQNg2S8b2LRtV9z721Own4lTc8nfubf0ollZef99z775VcKPZyWGJNq33wazS7b7n53Cpm27WLR8HV3aN+OknE6pzpIBV6qTCvbZ9ylRXCkxiMgAEVkmIitE5PYA6x8TkfnOz88ist1r3QGvdZPdyI8xJbzvTBcs+y2FOTGm4oi7xCAi1YGngH545nCeKyKTVbW0W4Sq/s0r/V+Bo7x2UaCqPeLNR0WwYetOfl69kY5tmiIiFBYV8/5nCxARBp/SnfT06qnOoqnEDh48yNoN+bTOaoSIpDo7phxzo8TQE1ihqqtUtRB4AxgcIv1QYIILx61w3po+jzsee7f0qdEPPl/IG1PmMuGj75j29eIU585Udg88N42bH3yTx1/5NNVZMXFIRkh3IzC0BNZ6vc9zlpUhIm2AdsBnXotriUiuiMwREXe6KpRz/3n1MyZMmevTHfCVD+akMEemsttbUMj3S34F4Ot5K2LaR1UrZGzJ382Y56bxzMQvqlwXWzcCQ6DTJVj3j4uAt1TV+1Nurao5wJ+Ax0WkQ8CDiAx3Akju5s2b48txOfDW9HlJP+ab0+clvGfOvv1FrjeyHzhwkNnzV7FoeeLbCAqLitlTsD/hx0m2AwcPxr2P8jZi7o8/J/Z8+O9rnzF30WpmfLOUqV9VrRK9G4EhD2jl9T4bWBck7UX4VSOp6jrn9yrgc3zbH7zTjVXVHFXNyczMjDfPVdIbU+YyZ8EvCdv/2g35XDXyFa4a+QprN2xzbb+fz13GIy98zN1PfsDKXxN3U7Alfzd/GfkKV/3zFX5evRGAXXv2WTdXxw9L14ZPlERPvj4zoftftPz3y9isH2IrZUVLVdmwZWfKzzk3AsNcoKOItBORGngu/mV6F4lIZyADmO21LENEajqvmwDHA0v8t60o9hYUcvuj73D+iGcSfjcTq0de+Jj3P4t9Ap2Z3y7jpgcmMvWrRWXWPfriDAr2FVKwr9DVp2a9Z597asLnMe8nXFXI2ElfsXvvfgqLirnnqQ/5YOZC/nzni9zz1Ac+X9T8nXv5dM5Stu3YE3NeQnHjohDub523eA1jnptG7uI1MR/DrZLh9l2J/Twrkv++NpPr732df7/4SUrzEXdgUNVi4AZgOrAUmKSqi0VklIgM8ko6FHhDfc/6w4BcEVkAzATGePdmqmjGvzuL5Ws2ocA9T32Q0GN5fym379rLvMVrIq4Hffn92fy2aXv4hAE8+fpM1m7IZ9xbX5cZ5uPX9e6VElLht02/Dz29v7CIF9/7BsVz57jUawKbB8ZO5ekJXzDmuWk+26sqazfkc+BAbNU2qspjL3/C8LtfjeuCHcjGLb7VQPePncrcRat5YOzUkIGosKg46Lrps9z5qj70/Mc8PeEL7ns2dF6qgi/m/gzA7PkrU9qu4coDbqo6BZjit2yk3/t7Amz3DXCEG3mIx+IV6/js22WcelxnunbIYt/+ImrXqsGMb5awZOV6zjv9aLKbZQTc9vslvzJ20lcc0aklM79d5rMu3GxY0Zry5Y98u/CX0iLu4R1bcMdfzuDKu14GiGqogbwN+bRs2jCu/BQWF5fbLrbrN+/goy9+jGqbPQWFQdft3vt7u8PKtZtLf6tqadfP59+exdSvFsU85MMPS9eWNgw/MHYqbz9xTUTbbduxh982bufwji1K8+J/7j3ywoyg24e6GI/872TG3HxuwHXeQWPZLxt4/aPv6N65FX17d2Hhst/o3iWb+nVrhc3/sl88eV392xb2FxYHnCQoEtO/Xkz/E7rFtK3xZU8+4zn5wfPIftcOWSxbvZHTenXhY+eOaOnKDTxzz8UBt73vWU88/Ozbn8qs+8cT77mWx59Xb+T5t2f5LFu0fB0X//350vclXzC3HDx4kGrVqjHz22X8tjGfs0/p7rN+0tR5dGzblBOOPtTV44YS6R3lA2OnRlUqUtWYpqv0fh6gpHpt2S8bWLshn1bNy95M7NxdwJ6CQrIyG5RZty6GUlzBvkJuvH8iBfsKuWBADheekRMw3eb82IagWL5mE1vyd9Mko17QNPv2F3Hn455zfdHydUyclktx8QEOa5/F6BGheq6XFU/Pp7FvfmWBwSUWGPwsWbkeoDQoQOxfKjflLnK3aiHUA06qyr9f/IQFP63llOM6l955r/erjvjwi4XwBTRvfEjCB/WK1NoN+Tw94fOAQUH8OtAVFR0oLfGEa9QuKj7A/J/W0jHCvzNQNcCW/N1cP3oCxcUHuO2qAfQ8om3pusKi4pgC07SvF1Owz1PSmTQtN2hgiMfBIMG45Bx6cNx0n+Ulf/vSVevD7jtQO0XJ+fdL3mauG3oy3Q5tEW2WK7VkPJxogSFGM75ZwrzFv7q+3wMHDvLDT2tp2bRhwLtKt4x/e5bPhcnbouXrmD1/JYBPdcycBasCpp/y1SJubHNqRMd9+f3ZHDyo9Orens7tmoU8yX9atYGno2xsvu+ZKREF8tc//I73PpvPmScezuXn/CHoxa/EU69/zv7Coriq38a99XXpRfPBcdNKq4p27i5gxAOTYppprSgJ9dDhSmkLf45+KOiSPT75+udl1n2Zu7z0/Bv538m8/vCVvPTeHIqKD3D5Ob2pW7tmyH3v2rOP9z+dT6d2zTn28DaICKrK90t+JX/nXtpnN6FddpNy//T36GenUFx8kBGXRvbdcpMFhhhs2raLZyYmZjTHt2d8z8SpuaSlVWfcqEsjqqP1tmNXAQ3q1w6bbnP+rtKqIn+btiWuv3pJj6gPPl/IyOsG0r1zdtC0wariDhw4yC95W2jfqklp/guLirn+3gkR92x5e8b3pfm4eOBxYdPvL/Tc2UZaPRXoTnj7rr0B074y+dsqO/1mSQDwtmrtFp/378z4gemzPM8RpKVV4+oLTgq5zxtGTyhtEyopmS37ZSP3j51amiZUtZublq/ZyM+rN9Hn2E7Uq1M2oJV0T23e5JAygaqkZ2Oiu+UGYsNux2D1b4EnS3fDxKm5gKc4/t6n86Pefu2Gbezeu58X3vmGN1PwEF00Rj39IS+8803UPVHGjJvGbY++w0PPf1y67MPPf4y5u+NBjf/hL393/ef9iNJt27EnYPtUrFTV9Ql2gvWyiueGe826yL9DH335e9foj8P0hFq/eYdPR4EHx3l6jj3jNyz3pGm5ER+/RP7OvazdkB8+oWPXnn3c/ui7jH9nFs+//XXANM9O+pIbRk/ggbHTAq4H3+cpksVKDOVEoC9fcXFsF6xXP5jDjG+WxpulpPjwi4Vs3LqTvn84jGO6tg5bvC8uPlA6tMPcRatLl7324bcx5yGVPSQfe8nd/urzlvxaWhpyyxe5yxl65rFlj7X4V/r2OizktktWrqdrh6wyy/OiuMBGw78LcTTWbdrOv1/8hG079nDHXwb4rNuSv5ur73mVAwcO0iSjHkcd1opLzu4VsBRQXHyAxSvXs+LXTaXLvsxdzohLy867XfI9nbdkTcSlxmTUgFmJoRzxPzEUZX9hEaOf+SiqL3sqgsLs+YHbHyJR0p/e+1mBYPvzv4arKrc88nZExwn2hXrurcB3c9EI1NjsvyxQACrp7BCKqvLpnKW8/uF3PnfDULYhcn4MTyeHC4y7dgduFF/2ywZufeStkNv+8z/vx90fv6RxPRJ5G6MLOB/MXMjDz0/n1/Xb+PeLn7D6ty3s3F3AHY+965Muf+fe0pu3Lfm7mfHNUl6ZHHh8s/++PpNRT39YpuQWrrRTHOPzL4lgJYYIbdq2i6aN6if0GDc/+KbP++27CvjPqzOjGorA/8IRysSpuSxZuZ7uXVpx5omHU6d2jYi39ffICx+HTxTG2De/YuS1Z7Frz/6g+/Ovdlr482+sjfDBumClkc+/W8aPMTSgevsi9+cyyy6740XOOLEb3Q5tQY8uwdtSwlmwLK/06e9P5ixl/OhhFBYVu9bwvCDMPMLTZy2mTYtGAddt3R6++m7H7gIaNwze3dVbIhqEC/YVBjxHVv66mRff+waAZas3kr8zcBtQMJ/MXsq1F/UpszzYIIXPTvqywkw/aoEhQvc8+QFP/XNoQnsy+J+Ys76PfnyWh8dHfoF+62NPKWTJyvVM+Oi7sI3BibYlfzfX/Ou1qJ4c3hviobRoRHKBC8V72I4S+wuLeO/T+bz36XyuOPf4MkFtzbrIAtq9//uo9PWOXQVsyd/NzQ++SWFRMUd08h3IePGK6OujI+kmOzaO6SRvemASe/3u+tf8tpV/PfVhTPvbsauA3MWrI05/yW3jAy737k0VbVCo7KwqKUIbt+5kw5byNbqk20Y9/WFMg9R9FeMwzv4K9hWGDQoHD8beILB1+24gsuobt41/Z1aZZaOeju3COHbSV+wp2E+RV3tLifI4LIl/UACYs/CXoN1cNejgzB53PfFewEBc0ZWn7rMWGGJQjv5/rns+wAUsnIMuDOmcDD8sXcvSlev5Z4Q9htxWMpRGiWDdV0tMnrmAzdvKPpOxbnNs41wFs31X+ekqO/+n8FV66zbvcOVYgQaCTDTvUmM0bSfJVuUDQyxPm5rUKSyKr1599LNTwieKUqLmb3jpvdnc/ui7ZZa7fV/y8vuzwydKkpLupckQb/VhLLbvKigNDpOmld/u5FW+jeGT2RWjW2eyLPtlAycf2ynV2QjK/y472kZvtycRmv714rjq38MJVKrYu8/dv8Ekz+Mvf8JvG7dzzUV9mDzTd/j78lQTUeVLDNH4YemvVWJY4GcnJeap7sookUEhmHBVUBVdRfyOHThwkPk/rWVHmGq5RcvXkb9zLw94PYUdLRsrKQn2FQYfb97f82/P4oV3Z3PNhScmMEfGmIpm/DuzmPZ15Zn+s8oFht82bWfP3v10bNOUWT+sjHru5YMHD1bKHhHGmOjt3rufLfm7khoUKkyJQUQGAE8A1YFxqjrGb/3lwMNAyXyXT6rqOGfdMOAuZ/loVX3JjTwFkrcxnxH3TwTgyE7ZMY0KaYxJrF17EtOYnwgPj5/Oepd6SRVE2HaUjBF14w4MIlIdeAroB+QBc0VkcoApOieq6g1+2zYC7gZy8Ix2MM/ZNiEDqfzvjd/v9C0oGFM+RTNQXaq5OcDdDaMnRJTut43udlcOxI3G557AClVdpaqFwBtApNM29QdmqOo2JxjMAAaE2SZmbj0la4xJnJIhzk1gyfh83AgMLQHvwXzynGX+zhORhSLyloi0inJbY0wV4VbVjImdG4EhUEuIf3+zD4C2qnok8AlQ0o4QybaehCLDRSRXRHI3b45+2AZjjDGRcSMw5AGtvN5nAz4Vb6q6VVVLWpSeA46JdFuvfYxV1RxVzcnMzIwpoxWvd7QxxiSfG4FhLtBRRNqJSA3gImCydwIR8Z6pYxBQ8rjxdOB0EckQkQzgdGdZYlTAB2eMMSbZ4u6VpKrFInIDngt6dWC8qi4WkVFArqpOBm4UkUFAMbANuNzZdpuI3IsnuACMUtXyNzykMcZUIa48x6CqU4ApfstGer2+A7gjyLbjgcADprvMCgzGGBOejZVkjDHGR5UKDBVxcC5jjEm2KhUYytNk28YYU15VqcCwcWvlnprTGGPcUKUCgzHGmPAsMBhjjPFhgcEYY4wPCwzGGGN8WGAwxhjjwwKDMcYYHxYYjDHG+LDAYIwxxocFBmOMMT4sMBhjjPFhgcEYY4wPCwzGGGN8uBIYRGSAiCwTkRUicnuA9TeLyBIRWSgin4pIG691B0RkvvMz2X9bY4wxyRX3DG4iUh14CugH5AFzRWSyqi7xSvYDkKOqe0XkWuAh4EJnXYGq9og3H8YYY9zhRomhJ7BCVVepaiHwBjDYO4GqzlTVvc7bOUC2C8c1xhiTAG4EhpbAWq/3ec6yYK4Epnq9ryUiuSIyR0SGuJAfY4wxcYi7KgmQAMsCzqEpIpcAOUAfr8WtVXWdiLQHPhORH1V1ZYBthwPDAVq3bh1/ro0xxgTkRokhD2jl9T4bWOefSET6Av8ABqnq/pLlqrrO+b0K+Bw4KtBBVHWsquaoak5mZqYL2TbGGBOIG4FhLtBRRNqJSA3gIsCnd5GIHAU8iycobPJaniEiNZ3XTYDjAe9Ga2OMMUkWd1WSqhaLyA3AdKA6MF5VF4vIKCBXVScDDwP1gDdFBOBXVR0EHAY8KyIH8QSpMX69mYwxxiSZG20MqOoUYIrfspFer/sG2e4b4Ag38mCMMcYd9uSzMcYYHxYYjDHG+LDAYIwxxocFBmOMMT4sMBhjjPFhgcEYY4wPCwzGGGN8WGAwxhjjwwKDMcYYHxYYjDHG+LDAYIwxxocFBmOMMT4sMBhjjPFhgcEYY4wPCwzGGGN8WGAwxhjjw5XAICIDRGSZiKwQkdsDrK8pIhOd9d+KSFuvdXc4y5eJSH838mOMMSZ2cQcGEakOPAWcAXQFhopIV79kVwL5qnoo8BjwoLNtVzxzRHcDBgBPO/tznaomYrfGGFPpuFFi6AmsUNVVqloIvAEM9kszGHjJef0WcJp4Jn8eDLyhqvtV9RdghbM/103/2qaSNsaYSLgRGFoCa73e5znLAqZR1WJgB9A4wm0BEJHhIpIrIrmbN2+OKoOqynNvfRXVNsYYU1W5ERgkwDL/eptgaSLZ1rNQdayq5qhqTmZmZnQZFOGGP50S1TbGGFNVuREY8oBWXu+zgXXB0ohIGtAA2Bbhtq7oeWTbROzWGGMqHTcCw1ygo4i0E5EaeBqTJ/ulmQwMc16fD3ymntbgycBFTq+ldkBH4DsX8lSGBCycGGOM8ZcW7w5UtVhEbgCmA9WB8aq6WERGAbmqOhl4HnhFRFbgKSlc5Gy7WEQmAUuAYuB6VT0Qb56MMcbELu7AAKCqU4ApfstGer3eB/wxyLb3Afe5kY9QxAoMxhgTkSrz5LNYZDDGmIhUmcBgjDEmMhYYjDHG+KgygcFqkowxJjJVJjAYY4yJTJUJDNb4bIwxkakygcEYY0xkqkxgsCefjTEmMlUmMBhjjIlMlQkM1sRgjDGRqTKBwRhjTGQsMBhjjPFRZQKDdVc1xpjIVKHAkOocGGNMxVBlAoMxxpjIVJnAYFVJxhgTmbgCg4g0EpEZIrLc+Z0RIE0PEZktIotFZKGIXOi17kUR+UVE5js/PeLJjzHGmPjFW2K4HfhUVTsCnzrv/e0FLlPVbsAA4HERaei1/lZV7eH8zI8zP8YYY+IUb2AYDLzkvH4JGOKfQFV/VtXlzut1wCYgM87jRs2qkowxJjLxBoZmqroewPndNFRiEekJ1ABWei2+z6liekxEaobYdriI5IpI7ubNm+PMtjHGmGDCBgYR+UREFgX4GRzNgUQkC3gF+LOqHnQW3wF0AY4FGgG3BdteVceqao6q5mRmJr3AYYwxVUZauASq2jfYOhHZKCJZqrreufBvCpLuEOAj4C5VneO17/XOy/0i8gJwS1S5N8YY47p4q5ImA8Oc18OA9/0TiEgN4F3gZVV9029dlvNb8LRPLIozP8YYY+IUb2AYA/QTkeVAP+c9IpIjIuOcNBcAJwGXB+iW+pqI/Aj8CDQBRseZH2OMMXEKW5UUiqpuBU4LsDwXuMp5/SrwapDtT43n+MYYY9xXZZ58NsYYExkLDMYYY3xYYDDGGOPDAoMxxhgfFhiMMcb4sMBgjDHGhwUGY4wxPiwwGGOM8WGBwRhjjA8LDMYYY3xYYDDGGOPDAoMxxhgfFhiMMcb4sMBgjDHGhwUGY4wxPuIKDCLSSERmiMhy53dGkHQHvCbpmey1vJ2IfOtsP9GZ7c0YY0wKxVtiuB34VFU7Ap867wMpUNUezs8gr+UPAo852+cDV8aZH2OMMXGKNzAMBl5yXr+EZ97miDjzPJ8KvBXL9rH48zl/SOTujTGmUog3MDRT1fUAzu+mQdLVEpFcEZkjIiUX/8bAdlUtdt7nAS3jzE9IA08+MpG7N8aYSiHsnM8i8gnQPMCqf0RxnNaquk5E2gOficiPwM4A6TREPoYDwwFat24dxaGNMcZEI2xgUNW+wdaJyEYRyVLV9SKSBWwKso91zu9VIvI5cBTwNtBQRNKcUkM2sC5EPsYCYwFycnKCBhBjjDHxibcqaTIwzHk9DHjfP4GIZIhITed1E+B4YImqKjATOD/U9sYYY5Ir3sAwBugnIsuBfs57RCRHRMY5aQ4DckVkAZ5AMEZVlzjrbgNuFpEVeNocno8zP8YYY+IUtiopFFXdCpwWYHkucJXz+hvgiCDbrwJ6xpMHY4wx7rInn40xxviocoHhmK5tUp0FY4wp16pcYDitd5dUZ8EYY8q1KhcY0qpXuT/ZGGOiUuWukl3aB3pWzxhjTIkqFxjq1q7JfSOG0OvIdqnOijHGlEtxdVetqLq0b07tWunMWfhLqrNijDFRaVC/dsKPUeVKDKZyuOf6s1OdBWMiknFIHVf317xJA1f3F0iVDQy1a9mcQNE420amNcY1DevXoXO78tveWWUDQ9NG9VOdhQrFenMZ455Tenbi0NaZAdfldEv9s1b2bfdy4yWnpjoLJkIiqc6BccM1F56U6ixELKdbm7B3+Y/edgEP3nxu2H316dkZwfck7nlEW7p3zubqcvCZWGBwNG5Yl/p1a6U6G1XGGSceHlG6atUCn6KHtc/ivhEJnfDPJEGPLq183g/sk5wqy5o10jm6a3TzukRywW6SUZfs5hk+yyTAXUy1akLvHu1L33ds05TbrhrAyOsG0qhB3ZDHSMZNkQUGx3HWfTWoM0+K7CIeqf/7cz8Gndo9orTjRl0acHn16tXo0r45bz9xjZtZM0mW2ah+6Xfv3L5HJfXYN/zplKjSB7tgp6dVBzztBnVq1cAzo8DvatUo2/lTVenSvjlXnnc8px7XhZsv7xdVXhLNAoPxce1Ffcosu3jgca4e4w89OkTcZpGMrnmR6NohK9VZCOqCATk8eddQXrz/8lRnJSa3XnE640cP4+Kzj0taFWF6WjUa1K/NSTkd497XP689i8sG9+beGwcFLB3cdFnQuc4486QjuP5PJ5e7Nk8LDA5VykR6b5FUW9SrU9PNLCVcp7bNIkpXq2a668euGeAuqjzrc2wnnrjzQv5x9Zkx72NwhKWkSPXu0YH+x3fjnL49yMpsUGGrQkWk9AZgSN8eVE9CR4e/X9kfgEsH9Yr7eE0b1Wfwqd1p0bRhwPUdWmfy6G1/jOsYyWaBIUJd2jfnsdsvCJnmpQf+nKTcuKNjm6ac3LOzz7JQwdHbYe3ju4OuW7smg07pTo308AEiM8P3bmrQKe5eYCOV3SyD+nVjD/7xVld27ZBFNa870v+7vC/DLzgxos8wFuf1Ozoh+w2lYf06PHjzuQntCDLm5nMo+11pAAAV0ElEQVTodmgLwFM99L+Rf4prf3Vrhz8n2rRoHNcxki2uwCAijURkhogsd35nBEhziojM9/rZJyJDnHUvisgvXut6xJOfeERyQWyd1YjrhpatavF21zVnuZWllGjcsF5E6S4eGP/8SsOG9ObVB68IW9I6pJ7vnfCfznJnbqdeR7bjn9dG9//y70mSTL26t+ehW85j0Cndeej/zgtYbeGmk46Nv5olFu2ym9Dn2E4J23/HNr4l5UjP+UCuOPd46tSO7Jmo9q083VNr1kineeNDYj5mMs7BeEsMtwOfqmpH4FPnvQ9VnamqPVS1B3AqsBf42CvJrSXrVXV+nPlJuD45oU/YOrXcr3ZJlEAnmH+PihIN6vs+vXlYhyyG//HEuPNQvXq1qIvy6enVYzqWfztB+9aZCbvbToT+x3elXXYThg3pTYcgfeDdcv7pR5PdLPC5UBn97bK+NGt8CC2bNqSaCDVrRPY9PqtPwMkpA7rtyv5ccvZxPPC3c0hLi+0cTpZ4A8Ng4CXn9UtAuIr484Gpqro3zuO6wvtR9cM7tqRJRux3DpVlUL5qQe5C+5/QlcyM+giUlpr6n9CNR249P+5j/l+CemT07tHB531a9bJfxuZNYr9zi5Z/u0o0T5OPvG5gUi8mQ10qlYXidptLPE445lCeHvkn/vOPixh372W8/MDlrh+jSUY9zul7FG1aNHJ9326LNzA0U9X1AM7vpmHSXwRM8Ft2n4gsFJHHRCSprbf/vHYgh3dswVl9jqBX93a0adE4bP/6QMX3u68byN+GeXoeZATo0layLlLNmxySsjtZ/+BYctdYIz2NJ++6iGfuuYTTeh1Wur5p4/h7U3TtkMWovw7iH1efGfS5hVCCtXdkNw/cGOitUYO6XH3BSRzZKZsjOrUMmi5UrU12s4yICvdtWjQufUBq0CndufycP0SwlUekbT+BxNselCiXDe6dlON4l3x6dW8fIqVHg/q1SUurTovM2MYkSi/npYFIhP0WisgnIrIowM/gaA4kIlnAEcB0r8V3AF2AY4FGwG0hth8uIrkikrt58+ZoDh1UmxaN+NcNg7ji3ONLL/hXnX8CN116mk+6Pw44pvR19erVytxVH9k5u/RuLlC3sxOOPjSqfD1++4VUq5acuuzqAY4z4ZGrOKx9Fsd0bcPfr+pfujwtrXqZwFG3ds2oHxTyJyJ0O7QFR3dtzZ3Dzyhd7v06lHDtPuGcfnxX7r5+IId3DB4YStT2q08ed+9lPHHnhYwN8ryFNxFh9I2DePKuoQwbEt1FMY64QK/usZdmI+2q/LfL+kb0xG+iHe/3XTvqsFb8669nc/tfBnDhGTlRVX+2yortzj4trTrXDz2ZDq0y+VuIrqqhBCu5g6fTSKKFDQyq2ldVDw/w8z6w0bngl1z4N4XY1QXAu6pa5LXv9eqxH3gBCFp+VdWxqpqjqjmZmYmtX/UvFVzQ/xif93dF2WAZrfT06gw57fd2+ERWIVx4Rk7pSVhyEaiRnsboEYO58+ozaBmkC563O4efweN3XOhKfnp0yebu6wYy8rqBEQecFk0blum5FIgbpZuWTRvSq3t7BE91S0l1ZLinVUtUq1aNrBjvRGN1eMcWMW97br/IHjpr1qTsZ9vziLYxHzdWV1/ge+G/bHBvGtavw7GHt+WCATlJey7m1F5deOiW8zjhmOhuCoNp1KAuGYfUoUOrTC48I8eVfYYSb33FZGAYMMb5/X6ItEPxlBBKiUiWqq4Xz5V4CLAozvy4on2rJqWvhbLDMtRIQlFx8Knd2VtQSPGBA2QcUpfXPvw27DaDTunO5JkLojpO44b1eOTvf2T95u0xD94lIrQK0mhdu1YNCvYVRrWvIztn+yxr36oJK9d6SonBejA9c8/FTJqWy8SpuaXLTj62M53aNGPMuGnUrV2TS84+jk9mL404L8HcesXp7CnYH1E3RfCcQ5cGqTY5pF5tdu4uiDtPoQTrX59ot101gKv++TL5O5PTpHjfiCER/08icWjrpnzrzNmS6k4Kz426FFVNeE+0EvG2MYwB+onIcqCf8x4RyRGRcSWJRKQt0Ar4wm/710TkR+BHoAkwOs78uKJF04b85fwTOaZrGx64+ZyU5KFGehrDhvTmyvNOoG6E3eGibdRq1LBu6Xa9urd3vWTS68h2/P2K0+Pez6WDepHdLIOG9evwzxDdgRvU870bbN7kEI7u2prn772MsfdcEtcDYJ3a+g6eFs0F6IX7Lw/a0Drqr4Po2/uwsM84xNLGUKdWDUZeN5Aa6WlB75TfevzqqPcbSK2agc/Rk+Podjri0sifZWiX3cT1aXsHnXIkR3RqSWZGfUb9NcnzfwQIAMkKChBniUFVtwKnBVieC1zl9X41UKYCV1XL7XCmA07sxoATu7m2v26HtmDxinUxbdvn2E68PHkO+/YXhU8coRaZDTgzwoHsYlGnVg1uvbI/m7ftintfdWvX5PE7LuDAgYMxBa94AsKxh7ele5fsoCUib+1bZbJqbdn2r1DHb9U8g2sv6sPSletL707dct3Qk+nulL7uvm4gr33wHRu37iRvY35pmngvNgIc060NrZpnsG3HnjLrz+9/DFt37GHf/iK++3F1VPs+KacTXdpnce2/XvNZ3rB+HUZceir/evrDOHIeXlpade65/uyk3qmXFxWnE3cFd+Mlp/Lie7Np0rAuh3dqySPjP6Zxw7rcefWZ3HjfGyG3rVUznYduOY8Vazbx3qfz+XX9trjy0uvIdtxyxekpOdljfaJVRMIGhcZxdDcO5va/DIg47d+vOJ1P5vxE++wmPPT89PAbJFirrN+DWZsWjbnz6jP4et4KHnv5k7j2e9yR7fhh6VqG//FEcg5vU1q916hBXS45+zi+mreitB68Vs10RjidOc4b8UzUx2raqD7padUpKj5QumzcvZcm9dytakEBLDAkTZOMetzy59/7648fPYxaNdMi7p7ZsmlDWjZtyNSvgjfD1KyRzu1/GcCY56b5LP/f3Rf73HXVrVMzZSd7Ip9oPaZra7p3zmbJyvUBBwMMJ96PJLNRfYaeeSwA3Ttns2BZXsSDtGW6NIjaqL8OYsJHczmmW+uEPaD29yv7U1x8IGCgPqfvUZwTwSipjRtG1lgfSCov1GeeeDjLftkAJPZcTjULDCni/Rh9drMMn+J9NM7vfwxvTZ9Hs8aHcNyRbalWrRoP/d95/P3fb5emqenXcNY+O7G9ulJFRBh53UAKi4pT3lh41zVnsnZDPq0j7PLYJKMeFw88jq/mLWfoWT15cNy08BsF0O3QFoweEVVP8qh0cIZ1SPbDdi+/PxvwjCRb4oIBOUya5ulsEKxbrdvnwfFHd2DTtl3s2FXA+f2TP5ZUslhgiIHbdyxZmQ1KA0O0w0NcdEYOf+jRnqzMBqWlj0DDJdw3YgiPv/wprbIy6PeHw8qsr0xCXQxyurUhd/EaIPrnS6JRrVq1qAdOO7ffUUG7h8bzgJuPclIrEs136MwTD2d/YREHDipDTvu9EX/Iad2pW7sGh9SrRY8uv/dkK+mdd9RhrVx/sl1EIu7CG4+bLjuNR1+cAUTXCO8WCwzlwF/+eAJLV61nf2ExI68bGNW2IhLRBahL++b87+4/Vcn6Um/XDu3D9K+XcGjrTJrFMZCZSZ709Oo+JYUSNWukMzDAsCLDhvTmrD5HxFVdlWq9u7fjb8P6cvDgQY4/KnE3MMFYYEiAenVqsnvv/ojTN25Yj+dGXUph0YGwI41ePPA47nnqA8D3iexIpCIoeI9HFenAZInUsH6doA8IpXLk1GSpKjcG8Yx7Vh5Uq1YtoSXacCwwJMB5px/NS+/NjmqbGulpEdWHHt6xBTdf3o/tO/fSt3eXWLOYEL17dGD2/JUAnNzT0zCXllad+0YMYfb8VZzaq3OozU0Ih7ZO/DAIyVQVgnBFZoEhAWol8M5YRDj+qA7hE6bAX84/obS3ytAzfx/dpEv75q4/fFSVHFKvdrmZ4jQetWqmlz6Lk+xhQUx0LDDEoIqUxqPWoH7tqPr9m8jEO0hhtMKNMByrkdeexd1PfkB6WnWujXPgQ5NYFhgSwHvQskgGdzPlw8k9O/mMSZWsYaHLk0duPZ922U18lvXo0or5P60F4MRjYp/VrXO75oy79zLS06qVi/YmE5wFhgRo0bQhN15yKj8u/81nlFRTvjVqUJfRNw5mxa+bOblnp7iG0qioAnXvvG5oH8a/PYsG9etwRpzDxITrXGHKBwsMCdLn2E7l5slIxaU+8FXAYR2yOKxD+ZzYJlUaN6zHrVf2D5/QVBrxjq5qyqkjO3ke+Gmd1ajMqKOm/Dvfaw6QP/aPrltyPFL9xLgpH+wsqKRuuaIf3y/+lSM7Z1eZvuuVyXn9jqJZo/pkZTZI+LzU940YwozZSzn52E5RP3lvKicLDDGoCBfaurVrcmKEA7iZ8qdGehqn9nL/OZVAp651Jzb+7PbAGGOMj7gCg4j8UUQWi8hBEQk6EamIDBCRZSKyQkRu91reTkS+FZHlIjJRRCKbqswYY0zCxFtiWAScC3wZLIGIVAeeAs4AugJDRaSrs/pB4DFV7QjkA1fGmR9jjDFxiiswqOpSVV0WJllPYIWqrlLVQuANYLB4KupPBd5y0r0EDIknP8lSq6Y9nGMqpuoRTgxlqrZknCUtgbVe7/OcZY2B7apa7Le83Gud1ai0O+h5/SrvZB2m8jmma+vSEW8r+7wcJnZheyWJyCdAoC4L/1DV9yM4RqAuPBpiebB8DAeGA7RundyxYwIZed1ZbNuxh8YNK/bwvqZqSUurzsO3ns/yNZs4qkurVGfHlFNhA4Oq9o3zGHmA9xmYDawDtgANRSTNKTWULA+Wj7HAWICcnJyUP8orIhYUTIWUcUgdeh7RNtXZMOVYMqqS5gIdnR5INYCLgMnqmatwJnC+k24YEEkJxBhjTALF2131HBHJA3oDH4nIdGd5CxGZAuCUBm4ApgNLgUmqutjZxW3AzSKyAk+bw/Px5McYY0z8xLVJxpMoJydHc3NzU50NY4ypUERknqoGfeashPVdM8YY48MCgzHGGB8WGIwxxviwwGCMMcZHhWx8FpHNwJoYN2+C5xmK8sbyFR3LV3QsX9GprPlqo6qZ4RJVyMAQDxHJjaRVPtksX9GxfEXH8hWdqp4vq0oyxhjjwwKDMcYYH1UxMIxNdQaCsHxFx/IVHctXdKp0vqpcG4MxxpjQqmKJwRhjTAiVNjAEm2faa31NZ57pFc68022TkKdWIjJTRJY6c2WPCJDmZBHZISLznZ+Ric6Xc9zVIvKjc8wyA1GJx3+cz2uhiCR8hiIR6ez1OcwXkZ0icpNfmqR8XiIyXkQ2icgir2WNRGSGM2f5DBHJCLLtMCfNchEZloR8PSwiPzn/p3dFpGGQbUP+zxOQr3tE5Dev/9WZQbYN+d1NQL4meuVptYjMD7JtIj+vgNeGlJ1jqlrpfoDqwEqgPVADWAB09UtzHfCM8/oiYGIS8pUFHO28rg/8HCBfJwMfpuAzWw00CbH+TGAqngmWegHfpuB/ugFPP+ykf17AScDRwCKvZQ8BtzuvbwceDLBdI2CV8zvDeZ2R4HydDqQ5rx8MlK9I/ucJyNc9wC0R/J9Dfnfdzpff+n8DI1PweQW8NqTqHKusJYaA80z7pRmMZ55p8Mw7fZqIBJpVzjWqul5Vv3de78IzDHmFmM4Uz+f1snrMwTPJUlYSj38asFJVY32wMS6q+iWwzW+x9zkUbM7y/sAMVd2mqvnADGBAIvOlqh/r71PmzsEzCVZSBfm8IhHJdzch+XK+/xcAE9w6XqRCXBtSco5V1sAQbJ7pgGmcL9EOPHNCJIVTdXUU8G2A1b1FZIGITBWRbknKkgIfi8g88Uyj6i+SzzSRLiL4FzYVnxdAM1VdD54vNtA0QJpUf25X4CnpBRLuf54INzhVXOODVIuk8vM6EdioqsuDrE/K5+V3bUjJOVZZA0Mk80lHNee0m0SkHvA2cJOq7vRb/T2e6pLuwH+B95KRJ+B4VT0aOAO4XkRO8lufys+rBjAIeDPA6lR9XpFK5ef2D6AYeC1IknD/c7f9D+gA9ADW46m28ZeyzwsYSujSQsI/rzDXhqCbBVgW12dWWQNDsHmmA6YRkTSgAbEVfaMiIul4/vGvqeo7/utVdaeq7nZeTwHSRaRJovOlquuc35uAd/EU6b1F8pkmyhnA96q60X9Fqj4vx8aS6jTn96YAaVLyuTkNkAOBi9WpiPYXwf/cVaq6UVUPqOpB4Lkgx0vV55UGnAtMDJYm0Z9XkGtDSs6xyhoYAs4z7ZdmMp55psEz7/Rnwb5AbnHqMJ8Hlqrqo0HSNC9p6xCRnnj+R1sTnK+6IlK/5DWexstFfskmA5eJRy9gR0kRNwmC3sml4vPy4n0OBZuzfDpwuohkOFUnpzvLEkZEBuCZNneQqu4NkiaS/7nb+fJukzonyPEi+e4mQl/gJ1XNC7Qy0Z9XiGtDas6xRLSwl4cfPL1ofsbTw+EfzrJReL4sALXwVE2sAL4D2ichTyfgKeItBOY7P2cC1wDXOGluABbj6Y0xB/hDEvLV3jneAufYJZ+Xd74EeMr5PH8EcpL0f6yD50LfwGtZ0j8vPIFpPVCE5w7tSjxtUp8Cy53fjZy0OcA4r22vcM6zFcCfk5CvFXjqnEvOsZLedy2AKaH+5wnO1yvOubMQzwUvyz9fzvsy391E5stZ/mLJOeWVNpmfV7BrQ0rOMXvy2RhjjI/KWpVkjDEmRhYYjDHG+LDAYIwxxocFBmOMMT4sMBhjjPFhgcEYY4wPCwymShORxl5DLm/wGxb6mwQd8ygRGRdifaaITEvEsY2JRFqqM2BMKqnqVjxj9yAi9wC7VfWRBB/2TmB0iDxtFpH1InK8qs5KcF6MKcNKDMYEISK7nd8ni8gXIjJJRH4WkTEicrGIfOdM3NLBSZcpIm+LyFzn5/gA+6wPHKmqC5z3fbxKKD+UDLuAZzDAi5P0pxrjwwKDMZHpDowAjgAuBTqpak9gHPBXJ80TwGOqeixwnrPOXw6+Y+zcAlyvqj3wDPtc4CzPdd4bk3RWlWRMZOaqM2igiKwEPnaW/wic4rzuC3T1mu/pEBGpr56JV0pkAZu93s8CHhWR14B39PdB3DbhGavHmKSzwGBMZPZ7vT7o9f4gv3+PqgG9VbWA4ArwDOAIgKqOEZGP8AyYNkdE+qrqT06aUPsxJmGsKskY93yMZ7RXAESkR4A0S4FDvdJ0UNUfVfVBPNVHXZxVnUjwMNjGBGOBwRj33AjkOFNXLsEzPLgPpzTQwKuR+SYRWSQiC/CUEEqm4TwF+CgZmTbGnw27bUySicjfgF2qGupZhi+BweqZ3N2YpLISgzHJ9z982yx8iEgm8KgFBZMqVmIwxhjjw0oMxhhjfFhgMMYY48MCgzHGGB8WGIwxxviwwGCMMcbH/wPTJKDZXTpMe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data:image/png;base64,iVBORw0KGgoAAAANSUhEUgAAAYYAAAEKCAYAAAAW8vJGAAAABHNCSVQICAgIfAhkiAAAAAlwSFlzAAALEgAACxIB0t1+/AAAADl0RVh0U29mdHdhcmUAbWF0cGxvdGxpYiB2ZXJzaW9uIDIuMS4xLCBodHRwOi8vbWF0cGxvdGxpYi5vcmcvAOZPmwAAIABJREFUeJzt3Xd8FGX+wPHPFxI6QoAAgdClCCqoEeEsWEBQEbCcylnw1MN64vnTs5yHHqJiOcudeoqIXQQ7KkVUbAhKUECKSBEk0iH0QBL4/v7YSdzdbN/Z3ZTv+/XKK7szz8w82czOd54yzyOqijHGGFOiWqozYIwxpnyxwGCMMcaHBQZjjDE+LDAYY4zxYYHBGGOMDwsMxhhjfFhgMMYY48MCgzHGGB8WGIwxxvhIS3UGYtGkSRNt27ZtqrNhjDEVyrx587aoama4dBUyMLRt25bc3NxUZ8MYYyoUEVkTSTqrSjLGGOPDAoMxxhgfFhiMMcb4qJBtDMYYU9UVFRWRl5fHvn37yqyrVasW2dnZpKenx7RvCwzGGFMB5eXlUb9+fdq2bYuIlC5XVbZu3UpeXh7t2rWLad+uVCWJyHgR2SQii4KsFxH5j4isEJGFInK017phIrLc+RnmRn6MMaay27dvH40bN/YJCgAiQuPGjQOWJCLlVhvDi8CAEOvPADo6P8OB/wGISCPgbuA4oCdwt4hkuJQnU07s21/Epm27Up0NYyod/6AQbnmkXAkMqvolsC1EksHAy+oxB2goIllAf2CGqm5T1XxgBqEDjKlgdu/dz9X3vMp1/3qNr79fkersGGMikKxeSS2BtV7v85xlwZaXISLDRSRXRHI3b96csIwad02cOpfde/ejwGMvfZLq7BhjIpCswBCoXKMhlpddqDpWVXNUNSczM+wT3aacyN9ZkOosGFNpqQa8XAZdHqlkBYY8oJXX+2xgXYjlxhhjQqhVqxZbt24tEwRKeiXVqlUr5n0nq7vqZOAGEXkDT0PzDlVdLyLTgfu9GpxPB+5IUp6MMabCys7OJi8vj0BV6yXPMcTKlcAgIhOAk4EmIpKHp6dROoCqPgNMAc4EVgB7gT8767aJyL3AXGdXo1Q1VCO2McYYID09PebnFMJxJTCo6tAw6xW4Psi68cB4N/JhjDEmfjZWkjHGGB8WGKqA/YVFqc6CMaYCscBQiakq9/7vIy6740U+nbM01dkxxlQQFhgqsYU//8b8n9ZSXHyApyd8kfTjv/TebGbPX5n04xpj4mOBoRLbvnNvyo69Zt02Js9ckLLjG2NiZ4HBJMTGrTtTnQUThQ1bdvL6h9/x06oNIdPNWbCKN6fPY9ee2EfuNOWfzcdgjOGBsVPJ25jP2zO+57WHrqRWzbITvKxZt5WHx38MwLpN2xlx6WnJzqZJEisxGGPI25hf+nrNuq0B00z/eknp6y9zlyc8TyZ1LDAYUwmpKm99/D3j3vqanbttIEMTHatKMqYS+mreciZ89B3gmRPjpssir/b56MtFLFm5nrP6HEGNdLtEVEVWYjCmEprmVe3z1bzoqn1mfb+CVz/4lg8+X+h2tkwFYYEhCX7btJ2iogOpzoYxUXn9w+9c3Z+qsmLNJoqL7bsQreLiA3z9/QoWLstLyvGsnJhgb06fxxtT5tIiswFP3Hkh1apZLDZV05Ovf87n3y2jc7vm3H/TEFf2OWlaLh/PWsIFA3I4/fiuruyzPPrs22U8O+lLAB68+VwObdM0ocezq1SCvTHFM6L4us07+Hbh6tRmpgpauyGfu5+czNhJX8U9q5WJz+ffLQNg2S8b2LRtV9z721Own4lTc8nfubf0ollZef99z775VcKPZyWGJNq33wazS7b7n53Cpm27WLR8HV3aN+OknE6pzpIBV6qTCvbZ9ylRXCkxiMgAEVkmIitE5PYA6x8TkfnOz88ist1r3QGvdZPdyI8xJbzvTBcs+y2FOTGm4oi7xCAi1YGngH545nCeKyKTVbW0W4Sq/s0r/V+Bo7x2UaCqPeLNR0WwYetOfl69kY5tmiIiFBYV8/5nCxARBp/SnfT06qnOoqnEDh48yNoN+bTOaoSIpDo7phxzo8TQE1ihqqtUtRB4AxgcIv1QYIILx61w3po+jzsee7f0qdEPPl/IG1PmMuGj75j29eIU585Udg88N42bH3yTx1/5NNVZMXFIRkh3IzC0BNZ6vc9zlpUhIm2AdsBnXotriUiuiMwREXe6KpRz/3n1MyZMmevTHfCVD+akMEemsttbUMj3S34F4Ot5K2LaR1UrZGzJ382Y56bxzMQvqlwXWzcCQ6DTJVj3j4uAt1TV+1Nurao5wJ+Ax0WkQ8CDiAx3Akju5s2b48txOfDW9HlJP+ab0+clvGfOvv1FrjeyHzhwkNnzV7FoeeLbCAqLitlTsD/hx0m2AwcPxr2P8jZi7o8/J/Z8+O9rnzF30WpmfLOUqV9VrRK9G4EhD2jl9T4bWBck7UX4VSOp6jrn9yrgc3zbH7zTjVXVHFXNyczMjDfPVdIbU+YyZ8EvCdv/2g35XDXyFa4a+QprN2xzbb+fz13GIy98zN1PfsDKXxN3U7Alfzd/GfkKV/3zFX5evRGAXXv2WTdXxw9L14ZPlERPvj4zoftftPz3y9isH2IrZUVLVdmwZWfKzzk3AsNcoKOItBORGngu/mV6F4lIZyADmO21LENEajqvmwDHA0v8t60o9hYUcvuj73D+iGcSfjcTq0de+Jj3P4t9Ap2Z3y7jpgcmMvWrRWXWPfriDAr2FVKwr9DVp2a9Z597asLnMe8nXFXI2ElfsXvvfgqLirnnqQ/5YOZC/nzni9zz1Ac+X9T8nXv5dM5Stu3YE3NeQnHjohDub523eA1jnptG7uI1MR/DrZLh9l2J/Twrkv++NpPr732df7/4SUrzEXdgUNVi4AZgOrAUmKSqi0VklIgM8ko6FHhDfc/6w4BcEVkAzATGePdmqmjGvzuL5Ws2ocA9T32Q0GN5fym379rLvMVrIq4Hffn92fy2aXv4hAE8+fpM1m7IZ9xbX5cZ5uPX9e6VElLht02/Dz29v7CIF9/7BsVz57jUawKbB8ZO5ekJXzDmuWk+26sqazfkc+BAbNU2qspjL3/C8LtfjeuCHcjGLb7VQPePncrcRat5YOzUkIGosKg46Lrps9z5qj70/Mc8PeEL7ns2dF6qgi/m/gzA7PkrU9qu4coDbqo6BZjit2yk3/t7Amz3DXCEG3mIx+IV6/js22WcelxnunbIYt/+ImrXqsGMb5awZOV6zjv9aLKbZQTc9vslvzJ20lcc0aklM79d5rMu3GxY0Zry5Y98u/CX0iLu4R1bcMdfzuDKu14GiGqogbwN+bRs2jCu/BQWF5fbLrbrN+/goy9+jGqbPQWFQdft3vt7u8PKtZtLf6tqadfP59+exdSvFsU85MMPS9eWNgw/MHYqbz9xTUTbbduxh982bufwji1K8+J/7j3ywoyg24e6GI/872TG3HxuwHXeQWPZLxt4/aPv6N65FX17d2Hhst/o3iWb+nVrhc3/sl88eV392xb2FxYHnCQoEtO/Xkz/E7rFtK3xZU8+4zn5wfPIftcOWSxbvZHTenXhY+eOaOnKDTxzz8UBt73vWU88/Ozbn8qs+8cT77mWx59Xb+T5t2f5LFu0fB0X//350vclXzC3HDx4kGrVqjHz22X8tjGfs0/p7rN+0tR5dGzblBOOPtTV44YS6R3lA2OnRlUqUtWYpqv0fh6gpHpt2S8bWLshn1bNy95M7NxdwJ6CQrIyG5RZty6GUlzBvkJuvH8iBfsKuWBADheekRMw3eb82IagWL5mE1vyd9Mko17QNPv2F3Hn455zfdHydUyclktx8QEOa5/F6BGheq6XFU/Pp7FvfmWBwSUWGPwsWbkeoDQoQOxfKjflLnK3aiHUA06qyr9f/IQFP63llOM6l955r/erjvjwi4XwBTRvfEjCB/WK1NoN+Tw94fOAQUH8OtAVFR0oLfGEa9QuKj7A/J/W0jHCvzNQNcCW/N1cP3oCxcUHuO2qAfQ8om3pusKi4pgC07SvF1Owz1PSmTQtN2hgiMfBIMG45Bx6cNx0n+Ulf/vSVevD7jtQO0XJ+fdL3mauG3oy3Q5tEW2WK7VkPJxogSFGM75ZwrzFv7q+3wMHDvLDT2tp2bRhwLtKt4x/e5bPhcnbouXrmD1/JYBPdcycBasCpp/y1SJubHNqRMd9+f3ZHDyo9Orens7tmoU8yX9atYGno2xsvu+ZKREF8tc//I73PpvPmScezuXn/CHoxa/EU69/zv7Coriq38a99XXpRfPBcdNKq4p27i5gxAOTYppprSgJ9dDhSmkLf45+KOiSPT75+udl1n2Zu7z0/Bv538m8/vCVvPTeHIqKD3D5Ob2pW7tmyH3v2rOP9z+dT6d2zTn28DaICKrK90t+JX/nXtpnN6FddpNy//T36GenUFx8kBGXRvbdcpMFhhhs2raLZyYmZjTHt2d8z8SpuaSlVWfcqEsjqqP1tmNXAQ3q1w6bbnP+rtKqIn+btiWuv3pJj6gPPl/IyOsG0r1zdtC0wariDhw4yC95W2jfqklp/guLirn+3gkR92x5e8b3pfm4eOBxYdPvL/Tc2UZaPRXoTnj7rr0B074y+dsqO/1mSQDwtmrtFp/378z4gemzPM8RpKVV4+oLTgq5zxtGTyhtEyopmS37ZSP3j51amiZUtZublq/ZyM+rN9Hn2E7Uq1M2oJV0T23e5JAygaqkZ2Oiu+UGYsNux2D1b4EnS3fDxKm5gKc4/t6n86Pefu2Gbezeu58X3vmGN1PwEF00Rj39IS+8803UPVHGjJvGbY++w0PPf1y67MPPf4y5u+NBjf/hL393/ef9iNJt27EnYPtUrFTV9Ql2gvWyiueGe826yL9DH335e9foj8P0hFq/eYdPR4EHx3l6jj3jNyz3pGm5ER+/RP7OvazdkB8+oWPXnn3c/ui7jH9nFs+//XXANM9O+pIbRk/ggbHTAq4H3+cpksVKDOVEoC9fcXFsF6xXP5jDjG+WxpulpPjwi4Vs3LqTvn84jGO6tg5bvC8uPlA6tMPcRatLl7324bcx5yGVPSQfe8nd/urzlvxaWhpyyxe5yxl65rFlj7X4V/r2OizktktWrqdrh6wyy/OiuMBGw78LcTTWbdrOv1/8hG079nDHXwb4rNuSv5ur73mVAwcO0iSjHkcd1opLzu4VsBRQXHyAxSvXs+LXTaXLvsxdzohLy867XfI9nbdkTcSlxmTUgFmJoRzxPzEUZX9hEaOf+SiqL3sqgsLs+YHbHyJR0p/e+1mBYPvzv4arKrc88nZExwn2hXrurcB3c9EI1NjsvyxQACrp7BCKqvLpnKW8/uF3PnfDULYhcn4MTyeHC4y7dgduFF/2ywZufeStkNv+8z/vx90fv6RxPRJ5G6MLOB/MXMjDz0/n1/Xb+PeLn7D6ty3s3F3AHY+965Muf+fe0pu3Lfm7mfHNUl6ZHHh8s/++PpNRT39YpuQWrrRTHOPzL4lgJYYIbdq2i6aN6if0GDc/+KbP++27CvjPqzOjGorA/8IRysSpuSxZuZ7uXVpx5omHU6d2jYi39ffICx+HTxTG2De/YuS1Z7Frz/6g+/Ovdlr482+sjfDBumClkc+/W8aPMTSgevsi9+cyyy6740XOOLEb3Q5tQY8uwdtSwlmwLK/06e9P5ixl/OhhFBYVu9bwvCDMPMLTZy2mTYtGAddt3R6++m7H7gIaNwze3dVbIhqEC/YVBjxHVv66mRff+waAZas3kr8zcBtQMJ/MXsq1F/UpszzYIIXPTvqywkw/aoEhQvc8+QFP/XNoQnsy+J+Ys76PfnyWh8dHfoF+62NPKWTJyvVM+Oi7sI3BibYlfzfX/Ou1qJ4c3hviobRoRHKBC8V72I4S+wuLeO/T+bz36XyuOPf4MkFtzbrIAtq9//uo9PWOXQVsyd/NzQ++SWFRMUd08h3IePGK6OujI+kmOzaO6SRvemASe/3u+tf8tpV/PfVhTPvbsauA3MWrI05/yW3jAy737k0VbVCo7KwqKUIbt+5kw5byNbqk20Y9/WFMg9R9FeMwzv4K9hWGDQoHD8beILB1+24gsuobt41/Z1aZZaOeju3COHbSV+wp2E+RV3tLifI4LIl/UACYs/CXoN1cNejgzB53PfFewEBc0ZWn7rMWGGJQjv5/rns+wAUsnIMuDOmcDD8sXcvSlev5Z4Q9htxWMpRGiWDdV0tMnrmAzdvKPpOxbnNs41wFs31X+ekqO/+n8FV66zbvcOVYgQaCTDTvUmM0bSfJVuUDQyxPm5rUKSyKr1599LNTwieKUqLmb3jpvdnc/ui7ZZa7fV/y8vuzwydKkpLupckQb/VhLLbvKigNDpOmld/u5FW+jeGT2RWjW2eyLPtlAycf2ynV2QjK/y472kZvtycRmv714rjq38MJVKrYu8/dv8Ekz+Mvf8JvG7dzzUV9mDzTd/j78lQTUeVLDNH4YemvVWJY4GcnJeap7sookUEhmHBVUBVdRfyOHThwkPk/rWVHmGq5RcvXkb9zLw94PYUdLRsrKQn2FQYfb97f82/P4oV3Z3PNhScmMEfGmIpm/DuzmPZ15Zn+s8oFht82bWfP3v10bNOUWT+sjHru5YMHD1bKHhHGmOjt3rufLfm7khoUKkyJQUQGAE8A1YFxqjrGb/3lwMNAyXyXT6rqOGfdMOAuZ/loVX3JjTwFkrcxnxH3TwTgyE7ZMY0KaYxJrF17EtOYnwgPj5/Oepd6SRVE2HaUjBF14w4MIlIdeAroB+QBc0VkcoApOieq6g1+2zYC7gZy8Ix2MM/ZNiEDqfzvjd/v9C0oGFM+RTNQXaq5OcDdDaMnRJTut43udlcOxI3G557AClVdpaqFwBtApNM29QdmqOo2JxjMAAaE2SZmbj0la4xJnJIhzk1gyfh83AgMLQHvwXzynGX+zhORhSLyloi0inJbY0wV4VbVjImdG4EhUEuIf3+zD4C2qnok8AlQ0o4QybaehCLDRSRXRHI3b45+2AZjjDGRcSMw5AGtvN5nAz4Vb6q6VVVLWpSeA46JdFuvfYxV1RxVzcnMzIwpoxWvd7QxxiSfG4FhLtBRRNqJSA3gImCydwIR8Z6pYxBQ8rjxdOB0EckQkQzgdGdZYlTAB2eMMSbZ4u6VpKrFInIDngt6dWC8qi4WkVFArqpOBm4UkUFAMbANuNzZdpuI3IsnuACMUtXyNzykMcZUIa48x6CqU4ApfstGer2+A7gjyLbjgcADprvMCgzGGBOejZVkjDHGR5UKDBVxcC5jjEm2KhUYytNk28YYU15VqcCwcWvlnprTGGPcUKUCgzHGmPAsMBhjjPFhgcEYY4wPCwzGGGN8WGAwxhjjwwKDMcYYHxYYjDHG+LDAYIwxxocFBmOMMT4sMBhjjPFhgcEYY4wPCwzGGGN8uBIYRGSAiCwTkRUicnuA9TeLyBIRWSgin4pIG691B0RkvvMz2X9bY4wxyRX3DG4iUh14CugH5AFzRWSyqi7xSvYDkKOqe0XkWuAh4EJnXYGq9og3H8YYY9zhRomhJ7BCVVepaiHwBjDYO4GqzlTVvc7bOUC2C8c1xhiTAG4EhpbAWq/3ec6yYK4Epnq9ryUiuSIyR0SGuJAfY4wxcYi7KgmQAMsCzqEpIpcAOUAfr8WtVXWdiLQHPhORH1V1ZYBthwPDAVq3bh1/ro0xxgTkRokhD2jl9T4bWOefSET6Av8ABqnq/pLlqrrO+b0K+Bw4KtBBVHWsquaoak5mZqYL2TbGGBOIG4FhLtBRRNqJSA3gIsCnd5GIHAU8iycobPJaniEiNZ3XTYDjAe9Ga2OMMUkWd1WSqhaLyA3AdKA6MF5VF4vIKCBXVScDDwP1gDdFBOBXVR0EHAY8KyIH8QSpMX69mYwxxiSZG20MqOoUYIrfspFer/sG2e4b4Ag38mCMMcYd9uSzMcYYHxYYjDHG+LDAYIwxxocFBmOMMT4sMBhjjPFhgcEYY4wPCwzGGGN8WGAwxhjjwwKDMcYYHxYYjDHG+LDAYIwxxocFBmOMMT4sMBhjjPFhgcEYY4wPCwzGGGN8WGAwxhjjw5XAICIDRGSZiKwQkdsDrK8pIhOd9d+KSFuvdXc4y5eJSH838mOMMSZ2cQcGEakOPAWcAXQFhopIV79kVwL5qnoo8BjwoLNtVzxzRHcDBgBPO/tznaomYrfGGFPpuFFi6AmsUNVVqloIvAEM9kszGHjJef0WcJp4Jn8eDLyhqvtV9RdghbM/103/2qaSNsaYSLgRGFoCa73e5znLAqZR1WJgB9A4wm0BEJHhIpIrIrmbN2+OKoOqynNvfRXVNsYYU1W5ERgkwDL/eptgaSLZ1rNQdayq5qhqTmZmZnQZFOGGP50S1TbGGFNVuREY8oBWXu+zgXXB0ohIGtAA2Bbhtq7oeWTbROzWGGMqHTcCw1ygo4i0E5EaeBqTJ/ulmQwMc16fD3ymntbgycBFTq+ldkBH4DsX8lSGBCycGGOM8ZcW7w5UtVhEbgCmA9WB8aq6WERGAbmqOhl4HnhFRFbgKSlc5Gy7WEQmAUuAYuB6VT0Qb56MMcbELu7AAKCqU4ApfstGer3eB/wxyLb3Afe5kY9QxAoMxhgTkSrz5LNYZDDGmIhUmcBgjDEmMhYYjDHG+KgygcFqkowxJjJVJjAYY4yJTJUJDNb4bIwxkakygcEYY0xkqkxgsCefjTEmMlUmMBhjjIlMlQkM1sRgjDGRqTKBwRhjTGQsMBhjjPFRZQKDdVc1xpjIVKHAkOocGGNMxVBlAoMxxpjIVJnAYFVJxhgTmbgCg4g0EpEZIrLc+Z0RIE0PEZktIotFZKGIXOi17kUR+UVE5js/PeLJjzHGmPjFW2K4HfhUVTsCnzrv/e0FLlPVbsAA4HERaei1/lZV7eH8zI8zP8YYY+IUb2AYDLzkvH4JGOKfQFV/VtXlzut1wCYgM87jRs2qkowxJjLxBoZmqroewPndNFRiEekJ1ABWei2+z6liekxEaobYdriI5IpI7ubNm+PMtjHGmGDCBgYR+UREFgX4GRzNgUQkC3gF+LOqHnQW3wF0AY4FGgG3BdteVceqao6q5mRmJr3AYYwxVUZauASq2jfYOhHZKCJZqrreufBvCpLuEOAj4C5VneO17/XOy/0i8gJwS1S5N8YY47p4q5ImA8Oc18OA9/0TiEgN4F3gZVV9029dlvNb8LRPLIozP8YYY+IUb2AYA/QTkeVAP+c9IpIjIuOcNBcAJwGXB+iW+pqI/Aj8CDQBRseZH2OMMXEKW5UUiqpuBU4LsDwXuMp5/SrwapDtT43n+MYYY9xXZZ58NsYYExkLDMYYY3xYYDDGGOPDAoMxxhgfFhiMMcb4sMBgjDHGhwUGY4wxPiwwGGOM8WGBwRhjjA8LDMYYY3xYYDDGGOPDAoMxxhgfFhiMMcb4sMBgjDHGhwUGY4wxPuIKDCLSSERmiMhy53dGkHQHvCbpmey1vJ2IfOtsP9GZ7c0YY0wKxVtiuB34VFU7Ap867wMpUNUezs8gr+UPAo852+cDV8aZH2OMMXGKNzAMBl5yXr+EZ97miDjzPJ8KvBXL9rH48zl/SOTujTGmUog3MDRT1fUAzu+mQdLVEpFcEZkjIiUX/8bAdlUtdt7nAS3jzE9IA08+MpG7N8aYSiHsnM8i8gnQPMCqf0RxnNaquk5E2gOficiPwM4A6TREPoYDwwFat24dxaGNMcZEI2xgUNW+wdaJyEYRyVLV9SKSBWwKso91zu9VIvI5cBTwNtBQRNKcUkM2sC5EPsYCYwFycnKCBhBjjDHxibcqaTIwzHk9DHjfP4GIZIhITed1E+B4YImqKjATOD/U9sYYY5Ir3sAwBugnIsuBfs57RCRHRMY5aQ4DckVkAZ5AMEZVlzjrbgNuFpEVeNocno8zP8YYY+IUtiopFFXdCpwWYHkucJXz+hvgiCDbrwJ6xpMHY4wx7rInn40xxviocoHhmK5tUp0FY4wp16pcYDitd5dUZ8EYY8q1KhcY0qpXuT/ZGGOiUuWukl3aB3pWzxhjTIkqFxjq1q7JfSOG0OvIdqnOijHGlEtxdVetqLq0b07tWunMWfhLqrNijDFRaVC/dsKPUeVKDKZyuOf6s1OdBWMiknFIHVf317xJA1f3F0iVDQy1a9mcQNE420amNcY1DevXoXO78tveWWUDQ9NG9VOdhQrFenMZ455Tenbi0NaZAdfldEv9s1b2bfdy4yWnpjoLJkIiqc6BccM1F56U6ixELKdbm7B3+Y/edgEP3nxu2H316dkZwfck7nlEW7p3zubqcvCZWGBwNG5Yl/p1a6U6G1XGGSceHlG6atUCn6KHtc/ivhEJnfDPJEGPLq183g/sk5wqy5o10jm6a3TzukRywW6SUZfs5hk+yyTAXUy1akLvHu1L33ds05TbrhrAyOsG0qhB3ZDHSMZNkQUGx3HWfTWoM0+K7CIeqf/7cz8Gndo9orTjRl0acHn16tXo0r45bz9xjZtZM0mW2ah+6Xfv3L5HJfXYN/zplKjSB7tgp6dVBzztBnVq1cAzo8DvatUo2/lTVenSvjlXnnc8px7XhZsv7xdVXhLNAoPxce1Ffcosu3jgca4e4w89OkTcZpGMrnmR6NohK9VZCOqCATk8eddQXrz/8lRnJSa3XnE640cP4+Kzj0taFWF6WjUa1K/NSTkd497XP689i8sG9+beGwcFLB3cdFnQuc4486QjuP5PJ5e7Nk8LDA5VykR6b5FUW9SrU9PNLCVcp7bNIkpXq2a668euGeAuqjzrc2wnnrjzQv5x9Zkx72NwhKWkSPXu0YH+x3fjnL49yMpsUGGrQkWk9AZgSN8eVE9CR4e/X9kfgEsH9Yr7eE0b1Wfwqd1p0bRhwPUdWmfy6G1/jOsYyWaBIUJd2jfnsdsvCJnmpQf+nKTcuKNjm6ac3LOzz7JQwdHbYe3ju4OuW7smg07pTo308AEiM8P3bmrQKe5eYCOV3SyD+nVjD/7xVld27ZBFNa870v+7vC/DLzgxos8wFuf1Ozoh+w2lYf06PHjzuQntCDLm5nMo+11pAAAV0ElEQVTodmgLwFM99L+Rf4prf3Vrhz8n2rRoHNcxki2uwCAijURkhogsd35nBEhziojM9/rZJyJDnHUvisgvXut6xJOfeERyQWyd1YjrhpatavF21zVnuZWllGjcsF5E6S4eGP/8SsOG9ObVB68IW9I6pJ7vnfCfznJnbqdeR7bjn9dG9//y70mSTL26t+ehW85j0Cndeej/zgtYbeGmk46Nv5olFu2ym9Dn2E4J23/HNr4l5UjP+UCuOPd46tSO7Jmo9q083VNr1kineeNDYj5mMs7BeEsMtwOfqmpH4FPnvQ9VnamqPVS1B3AqsBf42CvJrSXrVXV+nPlJuD45oU/YOrXcr3ZJlEAnmH+PihIN6vs+vXlYhyyG//HEuPNQvXq1qIvy6enVYzqWfztB+9aZCbvbToT+x3elXXYThg3pTYcgfeDdcv7pR5PdLPC5UBn97bK+NGt8CC2bNqSaCDVrRPY9PqtPwMkpA7rtyv5ccvZxPPC3c0hLi+0cTpZ4A8Ng4CXn9UtAuIr484Gpqro3zuO6wvtR9cM7tqRJRux3DpVlUL5qQe5C+5/QlcyM+giUlpr6n9CNR249P+5j/l+CemT07tHB531a9bJfxuZNYr9zi5Z/u0o0T5OPvG5gUi8mQ10qlYXidptLPE445lCeHvkn/vOPixh372W8/MDlrh+jSUY9zul7FG1aNHJ9326LNzA0U9X1AM7vpmHSXwRM8Ft2n4gsFJHHRCSprbf/vHYgh3dswVl9jqBX93a0adE4bP/6QMX3u68byN+GeXoeZATo0layLlLNmxySsjtZ/+BYctdYIz2NJ++6iGfuuYTTeh1Wur5p4/h7U3TtkMWovw7iH1efGfS5hVCCtXdkNw/cGOitUYO6XH3BSRzZKZsjOrUMmi5UrU12s4yICvdtWjQufUBq0CndufycP0SwlUekbT+BxNselCiXDe6dlON4l3x6dW8fIqVHg/q1SUurTovM2MYkSi/npYFIhP0WisgnIrIowM/gaA4kIlnAEcB0r8V3AF2AY4FGwG0hth8uIrkikrt58+ZoDh1UmxaN+NcNg7ji3ONLL/hXnX8CN116mk+6Pw44pvR19erVytxVH9k5u/RuLlC3sxOOPjSqfD1++4VUq5acuuzqAY4z4ZGrOKx9Fsd0bcPfr+pfujwtrXqZwFG3ds2oHxTyJyJ0O7QFR3dtzZ3Dzyhd7v06lHDtPuGcfnxX7r5+IId3DB4YStT2q08ed+9lPHHnhYwN8ryFNxFh9I2DePKuoQwbEt1FMY64QK/usZdmI+2q/LfL+kb0xG+iHe/3XTvqsFb8669nc/tfBnDhGTlRVX+2yortzj4trTrXDz2ZDq0y+VuIrqqhBCu5g6fTSKKFDQyq2ldVDw/w8z6w0bngl1z4N4XY1QXAu6pa5LXv9eqxH3gBCFp+VdWxqpqjqjmZmYmtX/UvFVzQ/xif93dF2WAZrfT06gw57fd2+ERWIVx4Rk7pSVhyEaiRnsboEYO58+ozaBmkC563O4efweN3XOhKfnp0yebu6wYy8rqBEQecFk0blum5FIgbpZuWTRvSq3t7BE91S0l1ZLinVUtUq1aNrBjvRGN1eMcWMW97br/IHjpr1qTsZ9vziLYxHzdWV1/ge+G/bHBvGtavw7GHt+WCATlJey7m1F5deOiW8zjhmOhuCoNp1KAuGYfUoUOrTC48I8eVfYYSb33FZGAYMMb5/X6ItEPxlBBKiUiWqq4Xz5V4CLAozvy4on2rJqWvhbLDMtRIQlFx8Knd2VtQSPGBA2QcUpfXPvw27DaDTunO5JkLojpO44b1eOTvf2T95u0xD94lIrQK0mhdu1YNCvYVRrWvIztn+yxr36oJK9d6SonBejA9c8/FTJqWy8SpuaXLTj62M53aNGPMuGnUrV2TS84+jk9mL404L8HcesXp7CnYH1E3RfCcQ5cGqTY5pF5tdu4uiDtPoQTrX59ot101gKv++TL5O5PTpHjfiCER/08icWjrpnzrzNmS6k4Kz426FFVNeE+0EvG2MYwB+onIcqCf8x4RyRGRcSWJRKQt0Ar4wm/710TkR+BHoAkwOs78uKJF04b85fwTOaZrGx64+ZyU5KFGehrDhvTmyvNOoG6E3eGibdRq1LBu6Xa9urd3vWTS68h2/P2K0+Pez6WDepHdLIOG9evwzxDdgRvU870bbN7kEI7u2prn772MsfdcEtcDYJ3a+g6eFs0F6IX7Lw/a0Drqr4Po2/uwsM84xNLGUKdWDUZeN5Aa6WlB75TfevzqqPcbSK2agc/Rk+Podjri0sifZWiX3cT1aXsHnXIkR3RqSWZGfUb9NcnzfwQIAMkKChBniUFVtwKnBVieC1zl9X41UKYCV1XL7XCmA07sxoATu7m2v26HtmDxinUxbdvn2E68PHkO+/YXhU8coRaZDTgzwoHsYlGnVg1uvbI/m7ftintfdWvX5PE7LuDAgYMxBa94AsKxh7ele5fsoCUib+1bZbJqbdn2r1DHb9U8g2sv6sPSletL707dct3Qk+nulL7uvm4gr33wHRu37iRvY35pmngvNgIc060NrZpnsG3HnjLrz+9/DFt37GHf/iK++3F1VPs+KacTXdpnce2/XvNZ3rB+HUZceir/evrDOHIeXlpade65/uyk3qmXFxWnE3cFd+Mlp/Lie7Np0rAuh3dqySPjP6Zxw7rcefWZ3HjfGyG3rVUznYduOY8Vazbx3qfz+XX9trjy0uvIdtxyxekpOdljfaJVRMIGhcZxdDcO5va/DIg47d+vOJ1P5vxE++wmPPT89PAbJFirrN+DWZsWjbnz6jP4et4KHnv5k7j2e9yR7fhh6VqG//FEcg5vU1q916hBXS45+zi+mreitB68Vs10RjidOc4b8UzUx2raqD7padUpKj5QumzcvZcm9dytakEBLDAkTZOMetzy59/7648fPYxaNdMi7p7ZsmlDWjZtyNSvgjfD1KyRzu1/GcCY56b5LP/f3Rf73HXVrVMzZSd7Ip9oPaZra7p3zmbJyvUBBwMMJ96PJLNRfYaeeSwA3Ttns2BZXsSDtGW6NIjaqL8OYsJHczmmW+uEPaD29yv7U1x8IGCgPqfvUZwTwSipjRtG1lgfSCov1GeeeDjLftkAJPZcTjULDCni/Rh9drMMn+J9NM7vfwxvTZ9Hs8aHcNyRbalWrRoP/d95/P3fb5emqenXcNY+O7G9ulJFRBh53UAKi4pT3lh41zVnsnZDPq0j7PLYJKMeFw88jq/mLWfoWT15cNy08BsF0O3QFoweEVVP8qh0cIZ1SPbDdi+/PxvwjCRb4oIBOUya5ulsEKxbrdvnwfFHd2DTtl3s2FXA+f2TP5ZUslhgiIHbdyxZmQ1KA0O0w0NcdEYOf+jRnqzMBqWlj0DDJdw3YgiPv/wprbIy6PeHw8qsr0xCXQxyurUhd/EaIPrnS6JRrVq1qAdOO7ffUUG7h8bzgJuPclIrEs136MwTD2d/YREHDipDTvu9EX/Iad2pW7sGh9SrRY8uv/dkK+mdd9RhrVx/sl1EIu7CG4+bLjuNR1+cAUTXCO8WCwzlwF/+eAJLV61nf2ExI68bGNW2IhLRBahL++b87+4/Vcn6Um/XDu3D9K+XcGjrTJrFMZCZSZ709Oo+JYUSNWukMzDAsCLDhvTmrD5HxFVdlWq9u7fjb8P6cvDgQY4/KnE3MMFYYEiAenVqsnvv/ojTN25Yj+dGXUph0YGwI41ePPA47nnqA8D3iexIpCIoeI9HFenAZInUsH6doA8IpXLk1GSpKjcG8Yx7Vh5Uq1YtoSXacCwwJMB5px/NS+/NjmqbGulpEdWHHt6xBTdf3o/tO/fSt3eXWLOYEL17dGD2/JUAnNzT0zCXllad+0YMYfb8VZzaq3OozU0Ih7ZO/DAIyVQVgnBFZoEhAWol8M5YRDj+qA7hE6bAX84/obS3ytAzfx/dpEv75q4/fFSVHFKvdrmZ4jQetWqmlz6Lk+xhQUx0LDDEoIqUxqPWoH7tqPr9m8jEO0hhtMKNMByrkdeexd1PfkB6WnWujXPgQ5NYFhgSwHvQskgGdzPlw8k9O/mMSZWsYaHLk0duPZ922U18lvXo0or5P60F4MRjYp/VrXO75oy79zLS06qVi/YmE5wFhgRo0bQhN15yKj8u/81nlFRTvjVqUJfRNw5mxa+bOblnp7iG0qioAnXvvG5oH8a/PYsG9etwRpzDxITrXGHKBwsMCdLn2E7l5slIxaU+8FXAYR2yOKxD+ZzYJlUaN6zHrVf2D5/QVBrxjq5qyqkjO3ke+Gmd1ajMqKOm/Dvfaw6QP/aPrltyPFL9xLgpH+wsqKRuuaIf3y/+lSM7Z1eZvuuVyXn9jqJZo/pkZTZI+LzU940YwozZSzn52E5RP3lvKicLDDGoCBfaurVrcmKEA7iZ8qdGehqn9nL/OZVAp651Jzb+7PbAGGOMj7gCg4j8UUQWi8hBEQk6EamIDBCRZSKyQkRu91reTkS+FZHlIjJRRCKbqswYY0zCxFtiWAScC3wZLIGIVAeeAs4AugJDRaSrs/pB4DFV7QjkA1fGmR9jjDFxiiswqOpSVV0WJllPYIWqrlLVQuANYLB4KupPBd5y0r0EDIknP8lSq6Y9nGMqpuoRTgxlqrZknCUtgbVe7/OcZY2B7apa7Le83Gud1ai0O+h5/SrvZB2m8jmma+vSEW8r+7wcJnZheyWJyCdAoC4L/1DV9yM4RqAuPBpiebB8DAeGA7RundyxYwIZed1ZbNuxh8YNK/bwvqZqSUurzsO3ns/yNZs4qkurVGfHlFNhA4Oq9o3zGHmA9xmYDawDtgANRSTNKTWULA+Wj7HAWICcnJyUP8orIhYUTIWUcUgdeh7RNtXZMOVYMqqS5gIdnR5INYCLgMnqmatwJnC+k24YEEkJxBhjTALF2131HBHJA3oDH4nIdGd5CxGZAuCUBm4ApgNLgUmqutjZxW3AzSKyAk+bw/Px5McYY0z8xLVJxpMoJydHc3NzU50NY4ypUERknqoGfeashPVdM8YY48MCgzHGGB8WGIwxxviwwGCMMcZHhWx8FpHNwJoYN2+C5xmK8sbyFR3LV3QsX9GprPlqo6qZ4RJVyMAQDxHJjaRVPtksX9GxfEXH8hWdqp4vq0oyxhjjwwKDMcYYH1UxMIxNdQaCsHxFx/IVHctXdKp0vqpcG4MxxpjQqmKJwRhjTAiVNjAEm2faa31NZ57pFc68022TkKdWIjJTRJY6c2WPCJDmZBHZISLznZ+Ric6Xc9zVIvKjc8wyA1GJx3+cz2uhiCR8hiIR6ez1OcwXkZ0icpNfmqR8XiIyXkQ2icgir2WNRGSGM2f5DBHJCLLtMCfNchEZloR8PSwiPzn/p3dFpGGQbUP+zxOQr3tE5Dev/9WZQbYN+d1NQL4meuVptYjMD7JtIj+vgNeGlJ1jqlrpfoDqwEqgPVADWAB09UtzHfCM8/oiYGIS8pUFHO28rg/8HCBfJwMfpuAzWw00CbH+TGAqngmWegHfpuB/ugFPP+ykf17AScDRwCKvZQ8BtzuvbwceDLBdI2CV8zvDeZ2R4HydDqQ5rx8MlK9I/ucJyNc9wC0R/J9Dfnfdzpff+n8DI1PweQW8NqTqHKusJYaA80z7pRmMZ55p8Mw7fZqIBJpVzjWqul5Vv3de78IzDHmFmM4Uz+f1snrMwTPJUlYSj38asFJVY32wMS6q+iWwzW+x9zkUbM7y/sAMVd2mqvnADGBAIvOlqh/r71PmzsEzCVZSBfm8IhHJdzch+XK+/xcAE9w6XqRCXBtSco5V1sAQbJ7pgGmcL9EOPHNCJIVTdXUU8G2A1b1FZIGITBWRbknKkgIfi8g88Uyj6i+SzzSRLiL4FzYVnxdAM1VdD54vNtA0QJpUf25X4CnpBRLuf54INzhVXOODVIuk8vM6EdioqsuDrE/K5+V3bUjJOVZZA0Mk80lHNee0m0SkHvA2cJOq7vRb/T2e6pLuwH+B95KRJ+B4VT0aOAO4XkRO8lufys+rBjAIeDPA6lR9XpFK5ef2D6AYeC1IknD/c7f9D+gA9ADW46m28ZeyzwsYSujSQsI/rzDXhqCbBVgW12dWWQNDsHmmA6YRkTSgAbEVfaMiIul4/vGvqeo7/utVdaeq7nZeTwHSRaRJovOlquuc35uAd/EU6b1F8pkmyhnA96q60X9Fqj4vx8aS6jTn96YAaVLyuTkNkAOBi9WpiPYXwf/cVaq6UVUPqOpB4Lkgx0vV55UGnAtMDJYm0Z9XkGtDSs6xyhoYAs4z7ZdmMp55psEz7/Rnwb5AbnHqMJ8Hlqrqo0HSNC9p6xCRnnj+R1sTnK+6IlK/5DWexstFfskmA5eJRy9gR0kRNwmC3sml4vPy4n0OBZuzfDpwuohkOFUnpzvLEkZEBuCZNneQqu4NkiaS/7nb+fJukzonyPEi+e4mQl/gJ1XNC7Qy0Z9XiGtDas6xRLSwl4cfPL1ofsbTw+EfzrJReL4sALXwVE2sAL4D2ichTyfgKeItBOY7P2cC1wDXOGluABbj6Y0xB/hDEvLV3jneAufYJZ+Xd74EeMr5PH8EcpL0f6yD50LfwGtZ0j8vPIFpPVCE5w7tSjxtUp8Cy53fjZy0OcA4r22vcM6zFcCfk5CvFXjqnEvOsZLedy2AKaH+5wnO1yvOubMQzwUvyz9fzvsy391E5stZ/mLJOeWVNpmfV7BrQ0rOMXvy2RhjjI/KWpVkjDEmRhYYjDHG+LDAYIwxxocFBmOMMT4sMBhjjPFhgcEYY4wPCwymShORxl5DLm/wGxb6mwQd8ygRGRdifaaITEvEsY2JRFqqM2BMKqnqVjxj9yAi9wC7VfWRBB/2TmB0iDxtFpH1InK8qs5KcF6MKcNKDMYEISK7nd8ni8gXIjJJRH4WkTEicrGIfOdM3NLBSZcpIm+LyFzn5/gA+6wPHKmqC5z3fbxKKD+UDLuAZzDAi5P0pxrjwwKDMZHpDowAjgAuBTqpak9gHPBXJ80TwGOqeixwnrPOXw6+Y+zcAlyvqj3wDPtc4CzPdd4bk3RWlWRMZOaqM2igiKwEPnaW/wic4rzuC3T1mu/pEBGpr56JV0pkAZu93s8CHhWR14B39PdB3DbhGavHmKSzwGBMZPZ7vT7o9f4gv3+PqgG9VbWA4ArwDOAIgKqOEZGP8AyYNkdE+qrqT06aUPsxJmGsKskY93yMZ7RXAESkR4A0S4FDvdJ0UNUfVfVBPNVHXZxVnUjwMNjGBGOBwRj33AjkOFNXLsEzPLgPpzTQwKuR+SYRWSQiC/CUEEqm4TwF+CgZmTbGnw27bUySicjfgF2qGupZhi+BweqZ3N2YpLISgzHJ9z982yx8iEgm8KgFBZMqVmIwxhjjw0oMxhhjfFhgMMYY48MCgzHGGB8WGIwxxviwwGCMMcbH/wPTJKDZXTpMeQ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5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Document 17"/>
          <p:cNvSpPr/>
          <p:nvPr/>
        </p:nvSpPr>
        <p:spPr>
          <a:xfrm>
            <a:off x="5973" y="-18098"/>
            <a:ext cx="9157447" cy="854810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Document 19"/>
          <p:cNvSpPr/>
          <p:nvPr/>
        </p:nvSpPr>
        <p:spPr>
          <a:xfrm>
            <a:off x="-3273" y="-18098"/>
            <a:ext cx="9144000" cy="566778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17"/>
          <p:cNvSpPr/>
          <p:nvPr/>
        </p:nvSpPr>
        <p:spPr>
          <a:xfrm flipH="1" flipV="1">
            <a:off x="0" y="5945835"/>
            <a:ext cx="9148476" cy="899587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owchart: Document 19"/>
          <p:cNvSpPr/>
          <p:nvPr/>
        </p:nvSpPr>
        <p:spPr>
          <a:xfrm flipH="1" flipV="1">
            <a:off x="-20365" y="6093296"/>
            <a:ext cx="9168839" cy="648072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0" name="Picture 4" descr="lin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0366" y="6313884"/>
            <a:ext cx="916884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588224" y="6396335"/>
            <a:ext cx="2592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ทันโลก บริการดี มีคุณธรรม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36512" y="6423719"/>
            <a:ext cx="3096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ฝ่ายปฏิบัติการและบำรุงรักษา</a:t>
            </a:r>
          </a:p>
        </p:txBody>
      </p:sp>
      <p:sp>
        <p:nvSpPr>
          <p:cNvPr id="16" name="Rounded Rectangle 7"/>
          <p:cNvSpPr/>
          <p:nvPr/>
        </p:nvSpPr>
        <p:spPr>
          <a:xfrm>
            <a:off x="981114" y="95436"/>
            <a:ext cx="7623333" cy="71222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B w="38100" h="38100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b="1" dirty="0" smtClean="0">
                <a:effectLst>
                  <a:reflection endPos="0" dir="5400000" sy="-100000" algn="bl" rotWithShape="0"/>
                </a:effectLst>
                <a:latin typeface="TH SarabunPSK" pitchFamily="34" charset="-34"/>
                <a:ea typeface="Tahoma" pitchFamily="34" charset="0"/>
                <a:cs typeface="TH SarabunPSK" pitchFamily="34" charset="-34"/>
              </a:rPr>
              <a:t>     Part list</a:t>
            </a:r>
            <a:endParaRPr lang="th-TH" sz="3600" b="1" dirty="0">
              <a:effectLst>
                <a:reflection endPos="0" dir="5400000" sy="-100000" algn="bl" rotWithShape="0"/>
              </a:effectLst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85" y="95437"/>
            <a:ext cx="746963" cy="72008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>
            <a:innerShdw blurRad="114300">
              <a:srgbClr val="FFFF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AutoShape 12" descr="Image result for raspberry p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data:image/png;base64,iVBORw0KGgoAAAANSUhEUgAAAYYAAAEKCAYAAAAW8vJGAAAABHNCSVQICAgIfAhkiAAAAAlwSFlzAAALEgAACxIB0t1+/AAAADl0RVh0U29mdHdhcmUAbWF0cGxvdGxpYiB2ZXJzaW9uIDIuMS4xLCBodHRwOi8vbWF0cGxvdGxpYi5vcmcvAOZPmwAAIABJREFUeJzt3Xd8FGX+wPHPFxI6QoAAgdClCCqoEeEsWEBQEbCcylnw1MN64vnTs5yHHqJiOcudeoqIXQQ7KkVUbAhKUECKSBEk0iH0QBL4/v7YSdzdbN/Z3ZTv+/XKK7szz8w82czOd54yzyOqijHGGFOiWqozYIwxpnyxwGCMMcaHBQZjjDE+LDAYY4zxYYHBGGOMDwsMxhhjfFhgMMYY48MCgzHGGB8WGIwxxvhIS3UGYtGkSRNt27ZtqrNhjDEVyrx587aoama4dBUyMLRt25bc3NxUZ8MYYyoUEVkTSTqrSjLGGOPDAoMxxhgfFhiMMcb4qJBtDMYYU9UVFRWRl5fHvn37yqyrVasW2dnZpKenx7RvCwzGGFMB5eXlUb9+fdq2bYuIlC5XVbZu3UpeXh7t2rWLad+uVCWJyHgR2SQii4KsFxH5j4isEJGFInK017phIrLc+RnmRn6MMaay27dvH40bN/YJCgAiQuPGjQOWJCLlVhvDi8CAEOvPADo6P8OB/wGISCPgbuA4oCdwt4hkuJQnU07s21/Epm27Up0NYyod/6AQbnmkXAkMqvolsC1EksHAy+oxB2goIllAf2CGqm5T1XxgBqEDjKlgdu/dz9X3vMp1/3qNr79fkersGGMikKxeSS2BtV7v85xlwZaXISLDRSRXRHI3b96csIwad02cOpfde/ejwGMvfZLq7BhjIpCswBCoXKMhlpddqDpWVXNUNSczM+wT3aacyN9ZkOosGFNpqQa8XAZdHqlkBYY8oJXX+2xgXYjlxhhjQqhVqxZbt24tEwRKeiXVqlUr5n0nq7vqZOAGEXkDT0PzDlVdLyLTgfu9GpxPB+5IUp6MMabCys7OJi8vj0BV6yXPMcTKlcAgIhOAk4EmIpKHp6dROoCqPgNMAc4EVgB7gT8767aJyL3AXGdXo1Q1VCO2McYYID09PebnFMJxJTCo6tAw6xW4Psi68cB4N/JhjDEmfjZWkjHGGB8WGKqA/YVFqc6CMaYCscBQiakq9/7vIy6740U+nbM01dkxxlQQFhgqsYU//8b8n9ZSXHyApyd8kfTjv/TebGbPX5n04xpj4mOBoRLbvnNvyo69Zt02Js9ckLLjG2NiZ4HBJMTGrTtTnQUThQ1bdvL6h9/x06oNIdPNWbCKN6fPY9ee2EfuNOWfzcdgjOGBsVPJ25jP2zO+57WHrqRWzbITvKxZt5WHx38MwLpN2xlx6WnJzqZJEisxGGPI25hf+nrNuq0B00z/eknp6y9zlyc8TyZ1LDAYUwmpKm99/D3j3vqanbttIEMTHatKMqYS+mreciZ89B3gmRPjpssir/b56MtFLFm5nrP6HEGNdLtEVEVWYjCmEprmVe3z1bzoqn1mfb+CVz/4lg8+X+h2tkwFYYEhCX7btJ2iogOpzoYxUXn9w+9c3Z+qsmLNJoqL7bsQreLiA3z9/QoWLstLyvGsnJhgb06fxxtT5tIiswFP3Hkh1apZLDZV05Ovf87n3y2jc7vm3H/TEFf2OWlaLh/PWsIFA3I4/fiuruyzPPrs22U8O+lLAB68+VwObdM0ocezq1SCvTHFM6L4us07+Hbh6tRmpgpauyGfu5+czNhJX8U9q5WJz+ffLQNg2S8b2LRtV9z721Own4lTc8nfubf0ollZef99z775VcKPZyWGJNq33wazS7b7n53Cpm27WLR8HV3aN+OknE6pzpIBV6qTCvbZ9ylRXCkxiMgAEVkmIitE5PYA6x8TkfnOz88ist1r3QGvdZPdyI8xJbzvTBcs+y2FOTGm4oi7xCAi1YGngH545nCeKyKTVbW0W4Sq/s0r/V+Bo7x2UaCqPeLNR0WwYetOfl69kY5tmiIiFBYV8/5nCxARBp/SnfT06qnOoqnEDh48yNoN+bTOaoSIpDo7phxzo8TQE1ihqqtUtRB4AxgcIv1QYIILx61w3po+jzsee7f0qdEPPl/IG1PmMuGj75j29eIU585Udg88N42bH3yTx1/5NNVZMXFIRkh3IzC0BNZ6vc9zlpUhIm2AdsBnXotriUiuiMwREXe6KpRz/3n1MyZMmevTHfCVD+akMEemsttbUMj3S34F4Ot5K2LaR1UrZGzJ382Y56bxzMQvqlwXWzcCQ6DTJVj3j4uAt1TV+1Nurao5wJ+Ax0WkQ8CDiAx3Akju5s2b48txOfDW9HlJP+ab0+clvGfOvv1FrjeyHzhwkNnzV7FoeeLbCAqLitlTsD/hx0m2AwcPxr2P8jZi7o8/J/Z8+O9rnzF30WpmfLOUqV9VrRK9G4EhD2jl9T4bWBck7UX4VSOp6jrn9yrgc3zbH7zTjVXVHFXNyczMjDfPVdIbU+YyZ8EvCdv/2g35XDXyFa4a+QprN2xzbb+fz13GIy98zN1PfsDKXxN3U7Alfzd/GfkKV/3zFX5evRGAXXv2WTdXxw9L14ZPlERPvj4zoftftPz3y9isH2IrZUVLVdmwZWfKzzk3AsNcoKOItBORGngu/mV6F4lIZyADmO21LENEajqvmwDHA0v8t60o9hYUcvuj73D+iGcSfjcTq0de+Jj3P4t9Ap2Z3y7jpgcmMvWrRWXWPfriDAr2FVKwr9DVp2a9Z597asLnMe8nXFXI2ElfsXvvfgqLirnnqQ/5YOZC/nzni9zz1Ac+X9T8nXv5dM5Stu3YE3NeQnHjohDub523eA1jnptG7uI1MR/DrZLh9l2J/Twrkv++NpPr732df7/4SUrzEXdgUNVi4AZgOrAUmKSqi0VklIgM8ko6FHhDfc/6w4BcEVkAzATGePdmqmjGvzuL5Ws2ocA9T32Q0GN5fym379rLvMVrIq4Hffn92fy2aXv4hAE8+fpM1m7IZ9xbX5cZ5uPX9e6VElLht02/Dz29v7CIF9/7BsVz57jUawKbB8ZO5ekJXzDmuWk+26sqazfkc+BAbNU2qspjL3/C8LtfjeuCHcjGLb7VQPePncrcRat5YOzUkIGosKg46Lrps9z5qj70/Mc8PeEL7ns2dF6qgi/m/gzA7PkrU9qu4coDbqo6BZjit2yk3/t7Amz3DXCEG3mIx+IV6/js22WcelxnunbIYt/+ImrXqsGMb5awZOV6zjv9aLKbZQTc9vslvzJ20lcc0aklM79d5rMu3GxY0Zry5Y98u/CX0iLu4R1bcMdfzuDKu14GiGqogbwN+bRs2jCu/BQWF5fbLrbrN+/goy9+jGqbPQWFQdft3vt7u8PKtZtLf6tqadfP59+exdSvFsU85MMPS9eWNgw/MHYqbz9xTUTbbduxh982bufwji1K8+J/7j3ywoyg24e6GI/872TG3HxuwHXeQWPZLxt4/aPv6N65FX17d2Hhst/o3iWb+nVrhc3/sl88eV392xb2FxYHnCQoEtO/Xkz/E7rFtK3xZU8+4zn5wfPIftcOWSxbvZHTenXhY+eOaOnKDTxzz8UBt73vWU88/Ozbn8qs+8cT77mWx59Xb+T5t2f5LFu0fB0X//350vclXzC3HDx4kGrVqjHz22X8tjGfs0/p7rN+0tR5dGzblBOOPtTV44YS6R3lA2OnRlUqUtWYpqv0fh6gpHpt2S8bWLshn1bNy95M7NxdwJ6CQrIyG5RZty6GUlzBvkJuvH8iBfsKuWBADheekRMw3eb82IagWL5mE1vyd9Mko17QNPv2F3Hn455zfdHydUyclktx8QEOa5/F6BGheq6XFU/Pp7FvfmWBwSUWGPwsWbkeoDQoQOxfKjflLnK3aiHUA06qyr9f/IQFP63llOM6l955r/erjvjwi4XwBTRvfEjCB/WK1NoN+Tw94fOAQUH8OtAVFR0oLfGEa9QuKj7A/J/W0jHCvzNQNcCW/N1cP3oCxcUHuO2qAfQ8om3pusKi4pgC07SvF1Owz1PSmTQtN2hgiMfBIMG45Bx6cNx0n+Ulf/vSVevD7jtQO0XJ+fdL3mauG3oy3Q5tEW2WK7VkPJxogSFGM75ZwrzFv7q+3wMHDvLDT2tp2bRhwLtKt4x/e5bPhcnbouXrmD1/JYBPdcycBasCpp/y1SJubHNqRMd9+f3ZHDyo9Orens7tmoU8yX9atYGno2xsvu+ZKREF8tc//I73PpvPmScezuXn/CHoxa/EU69/zv7Coriq38a99XXpRfPBcdNKq4p27i5gxAOTYppprSgJ9dDhSmkLf45+KOiSPT75+udl1n2Zu7z0/Bv538m8/vCVvPTeHIqKD3D5Ob2pW7tmyH3v2rOP9z+dT6d2zTn28DaICKrK90t+JX/nXtpnN6FddpNy//T36GenUFx8kBGXRvbdcpMFhhhs2raLZyYmZjTHt2d8z8SpuaSlVWfcqEsjqqP1tmNXAQ3q1w6bbnP+rtKqIn+btiWuv3pJj6gPPl/IyOsG0r1zdtC0wariDhw4yC95W2jfqklp/guLirn+3gkR92x5e8b3pfm4eOBxYdPvL/Tc2UZaPRXoTnj7rr0B074y+dsqO/1mSQDwtmrtFp/378z4gemzPM8RpKVV4+oLTgq5zxtGTyhtEyopmS37ZSP3j51amiZUtZublq/ZyM+rN9Hn2E7Uq1M2oJV0T23e5JAygaqkZ2Oiu+UGYsNux2D1b4EnS3fDxKm5gKc4/t6n86Pefu2Gbezeu58X3vmGN1PwEF00Rj39IS+8803UPVHGjJvGbY++w0PPf1y67MPPf4y5u+NBjf/hL393/ef9iNJt27EnYPtUrFTV9Ql2gvWyiueGe826yL9DH335e9foj8P0hFq/eYdPR4EHx3l6jj3jNyz3pGm5ER+/RP7OvazdkB8+oWPXnn3c/ui7jH9nFs+//XXANM9O+pIbRk/ggbHTAq4H3+cpksVKDOVEoC9fcXFsF6xXP5jDjG+WxpulpPjwi4Vs3LqTvn84jGO6tg5bvC8uPlA6tMPcRatLl7324bcx5yGVPSQfe8nd/urzlvxaWhpyyxe5yxl65rFlj7X4V/r2OizktktWrqdrh6wyy/OiuMBGw78LcTTWbdrOv1/8hG079nDHXwb4rNuSv5ur73mVAwcO0iSjHkcd1opLzu4VsBRQXHyAxSvXs+LXTaXLvsxdzohLy867XfI9nbdkTcSlxmTUgFmJoRzxPzEUZX9hEaOf+SiqL3sqgsLs+YHbHyJR0p/e+1mBYPvzv4arKrc88nZExwn2hXrurcB3c9EI1NjsvyxQACrp7BCKqvLpnKW8/uF3PnfDULYhcn4MTyeHC4y7dgduFF/2ywZufeStkNv+8z/vx90fv6RxPRJ5G6MLOB/MXMjDz0/n1/Xb+PeLn7D6ty3s3F3AHY+965Muf+fe0pu3Lfm7mfHNUl6ZHHh8s/++PpNRT39YpuQWrrRTHOPzL4lgJYYIbdq2i6aN6if0GDc/+KbP++27CvjPqzOjGorA/8IRysSpuSxZuZ7uXVpx5omHU6d2jYi39ffICx+HTxTG2De/YuS1Z7Frz/6g+/Ovdlr482+sjfDBumClkc+/W8aPMTSgevsi9+cyyy6740XOOLEb3Q5tQY8uwdtSwlmwLK/06e9P5ixl/OhhFBYVu9bwvCDMPMLTZy2mTYtGAddt3R6++m7H7gIaNwze3dVbIhqEC/YVBjxHVv66mRff+waAZas3kr8zcBtQMJ/MXsq1F/UpszzYIIXPTvqywkw/aoEhQvc8+QFP/XNoQnsy+J+Ys76PfnyWh8dHfoF+62NPKWTJyvVM+Oi7sI3BibYlfzfX/Ou1qJ4c3hviobRoRHKBC8V72I4S+wuLeO/T+bz36XyuOPf4MkFtzbrIAtq9//uo9PWOXQVsyd/NzQ++SWFRMUd08h3IePGK6OujI+kmOzaO6SRvemASe/3u+tf8tpV/PfVhTPvbsauA3MWrI05/yW3jAy737k0VbVCo7KwqKUIbt+5kw5byNbqk20Y9/WFMg9R9FeMwzv4K9hWGDQoHD8beILB1+24gsuobt41/Z1aZZaOeju3COHbSV+wp2E+RV3tLifI4LIl/UACYs/CXoN1cNejgzB53PfFewEBc0ZWn7rMWGGJQjv5/rns+wAUsnIMuDOmcDD8sXcvSlev5Z4Q9htxWMpRGiWDdV0tMnrmAzdvKPpOxbnNs41wFs31X+ekqO/+n8FV66zbvcOVYgQaCTDTvUmM0bSfJVuUDQyxPm5rUKSyKr1599LNTwieKUqLmb3jpvdnc/ui7ZZa7fV/y8vuzwydKkpLupckQb/VhLLbvKigNDpOmld/u5FW+jeGT2RWjW2eyLPtlAycf2ynV2QjK/y472kZvtycRmv714rjq38MJVKrYu8/dv8Ekz+Mvf8JvG7dzzUV9mDzTd/j78lQTUeVLDNH4YemvVWJY4GcnJeap7sookUEhmHBVUBVdRfyOHThwkPk/rWVHmGq5RcvXkb9zLw94PYUdLRsrKQn2FQYfb97f82/P4oV3Z3PNhScmMEfGmIpm/DuzmPZ15Zn+s8oFht82bWfP3v10bNOUWT+sjHru5YMHD1bKHhHGmOjt3rufLfm7khoUKkyJQUQGAE8A1YFxqjrGb/3lwMNAyXyXT6rqOGfdMOAuZ/loVX3JjTwFkrcxnxH3TwTgyE7ZMY0KaYxJrF17EtOYnwgPj5/Oepd6SRVE2HaUjBF14w4MIlIdeAroB+QBc0VkcoApOieq6g1+2zYC7gZy8Ix2MM/ZNiEDqfzvjd/v9C0oGFM+RTNQXaq5OcDdDaMnRJTut43udlcOxI3G557AClVdpaqFwBtApNM29QdmqOo2JxjMAAaE2SZmbj0la4xJnJIhzk1gyfh83AgMLQHvwXzynGX+zhORhSLyloi0inJbY0wV4VbVjImdG4EhUEuIf3+zD4C2qnok8AlQ0o4QybaehCLDRSRXRHI3b45+2AZjjDGRcSMw5AGtvN5nAz4Vb6q6VVVLWpSeA46JdFuvfYxV1RxVzcnMzIwpoxWvd7QxxiSfG4FhLtBRRNqJSA3gImCydwIR8Z6pYxBQ8rjxdOB0EckQkQzgdGdZYlTAB2eMMSbZ4u6VpKrFInIDngt6dWC8qi4WkVFArqpOBm4UkUFAMbANuNzZdpuI3IsnuACMUtXyNzykMcZUIa48x6CqU4ApfstGer2+A7gjyLbjgcADprvMCgzGGBOejZVkjDHGR5UKDBVxcC5jjEm2KhUYytNk28YYU15VqcCwcWvlnprTGGPcUKUCgzHGmPAsMBhjjPFhgcEYY4wPCwzGGGN8WGAwxhjjwwKDMcYYHxYYjDHG+LDAYIwxxocFBmOMMT4sMBhjjPFhgcEYY4wPCwzGGGN8uBIYRGSAiCwTkRUicnuA9TeLyBIRWSgin4pIG691B0RkvvMz2X9bY4wxyRX3DG4iUh14CugH5AFzRWSyqi7xSvYDkKOqe0XkWuAh4EJnXYGq9og3H8YYY9zhRomhJ7BCVVepaiHwBjDYO4GqzlTVvc7bOUC2C8c1xhiTAG4EhpbAWq/3ec6yYK4Epnq9ryUiuSIyR0SGuJAfY4wxcYi7KgmQAMsCzqEpIpcAOUAfr8WtVXWdiLQHPhORH1V1ZYBthwPDAVq3bh1/ro0xxgTkRokhD2jl9T4bWOefSET6Av8ABqnq/pLlqrrO+b0K+Bw4KtBBVHWsquaoak5mZqYL2TbGGBOIG4FhLtBRRNqJSA3gIsCnd5GIHAU8iycobPJaniEiNZ3XTYDjAe9Ga2OMMUkWd1WSqhaLyA3AdKA6MF5VF4vIKCBXVScDDwP1gDdFBOBXVR0EHAY8KyIH8QSpMX69mYwxxiSZG20MqOoUYIrfspFer/sG2e4b4Ag38mCMMcYd9uSzMcYYHxYYjDHG+LDAYIwxxocFBmOMMT4sMBhjjPFhgcEYY4wPCwzGGGN8WGAwxhjjwwKDMcYYHxYYjDHG+LDAYIwxxocFBmOMMT4sMBhjjPFhgcEYY4wPCwzGGGN8WGAwxhjjw5XAICIDRGSZiKwQkdsDrK8pIhOd9d+KSFuvdXc4y5eJSH838mOMMSZ2cQcGEakOPAWcAXQFhopIV79kVwL5qnoo8BjwoLNtVzxzRHcDBgBPO/tznaomYrfGGFPpuFFi6AmsUNVVqloIvAEM9kszGHjJef0WcJp4Jn8eDLyhqvtV9RdghbM/103/2qaSNsaYSLgRGFoCa73e5znLAqZR1WJgB9A4wm0BEJHhIpIrIrmbN2+OKoOqynNvfRXVNsYYU1W5ERgkwDL/eptgaSLZ1rNQdayq5qhqTmZmZnQZFOGGP50S1TbGGFNVuREY8oBWXu+zgXXB0ohIGtAA2Bbhtq7oeWTbROzWGGMqHTcCw1ygo4i0E5EaeBqTJ/ulmQwMc16fD3ymntbgycBFTq+ldkBH4DsX8lSGBCycGGOM8ZcW7w5UtVhEbgCmA9WB8aq6WERGAbmqOhl4HnhFRFbgKSlc5Gy7WEQmAUuAYuB6VT0Qb56MMcbELu7AAKCqU4ApfstGer3eB/wxyLb3Afe5kY9QxAoMxhgTkSrz5LNYZDDGmIhUmcBgjDEmMhYYjDHG+KgygcFqkowxJjJVJjAYY4yJTJUJDNb4bIwxkakygcEYY0xkqkxgsCefjTEmMlUmMBhjjIlMlQkM1sRgjDGRqTKBwRhjTGQsMBhjjPFRZQKDdVc1xpjIVKHAkOocGGNMxVBlAoMxxpjIVJnAYFVJxhgTmbgCg4g0EpEZIrLc+Z0RIE0PEZktIotFZKGIXOi17kUR+UVE5js/PeLJjzHGmPjFW2K4HfhUVTsCnzrv/e0FLlPVbsAA4HERaei1/lZV7eH8zI8zP8YYY+IUb2AYDLzkvH4JGOKfQFV/VtXlzut1wCYgM87jRs2qkowxJjLxBoZmqroewPndNFRiEekJ1ABWei2+z6liekxEaobYdriI5IpI7ubNm+PMtjHGmGDCBgYR+UREFgX4GRzNgUQkC3gF+LOqHnQW3wF0AY4FGgG3BdteVceqao6q5mRmJr3AYYwxVUZauASq2jfYOhHZKCJZqrreufBvCpLuEOAj4C5VneO17/XOy/0i8gJwS1S5N8YY47p4q5ImA8Oc18OA9/0TiEgN4F3gZVV9029dlvNb8LRPLIozP8YYY+IUb2AYA/QTkeVAP+c9IpIjIuOcNBcAJwGXB+iW+pqI/Aj8CDQBRseZH2OMMXEKW5UUiqpuBU4LsDwXuMp5/SrwapDtT43n+MYYY9xXZZ58NsYYExkLDMYYY3xYYDDGGOPDAoMxxhgfFhiMMcb4sMBgjDHGhwUGY4wxPiwwGGOM8WGBwRhjjA8LDMYYY3xYYDDGGOPDAoMxxhgfFhiMMcb4sMBgjDHGhwUGY4wxPuIKDCLSSERmiMhy53dGkHQHvCbpmey1vJ2IfOtsP9GZ7c0YY0wKxVtiuB34VFU7Ap867wMpUNUezs8gr+UPAo852+cDV8aZH2OMMXGKNzAMBl5yXr+EZ97miDjzPJ8KvBXL9rH48zl/SOTujTGmUog3MDRT1fUAzu+mQdLVEpFcEZkjIiUX/8bAdlUtdt7nAS3jzE9IA08+MpG7N8aYSiHsnM8i8gnQPMCqf0RxnNaquk5E2gOficiPwM4A6TREPoYDwwFat24dxaGNMcZEI2xgUNW+wdaJyEYRyVLV9SKSBWwKso91zu9VIvI5cBTwNtBQRNKcUkM2sC5EPsYCYwFycnKCBhBjjDHxibcqaTIwzHk9DHjfP4GIZIhITed1E+B4YImqKjATOD/U9sYYY5Ir3sAwBugnIsuBfs57RCRHRMY5aQ4DckVkAZ5AMEZVlzjrbgNuFpEVeNocno8zP8YYY+IUtiopFFXdCpwWYHkucJXz+hvgiCDbrwJ6xpMHY4wx7rInn40xxviocoHhmK5tUp0FY4wp16pcYDitd5dUZ8EYY8q1KhcY0qpXuT/ZGGOiUuWukl3aB3pWzxhjTIkqFxjq1q7JfSOG0OvIdqnOijHGlEtxdVetqLq0b07tWunMWfhLqrNijDFRaVC/dsKPUeVKDKZyuOf6s1OdBWMiknFIHVf317xJA1f3F0iVDQy1a9mcQNE420amNcY1DevXoXO78tveWWUDQ9NG9VOdhQrFenMZ455Tenbi0NaZAdfldEv9s1b2bfdy4yWnpjoLJkIiqc6BccM1F56U6ixELKdbm7B3+Y/edgEP3nxu2H316dkZwfck7nlEW7p3zubqcvCZWGBwNG5Yl/p1a6U6G1XGGSceHlG6atUCn6KHtc/ivhEJnfDPJEGPLq183g/sk5wqy5o10jm6a3TzukRywW6SUZfs5hk+yyTAXUy1akLvHu1L33ds05TbrhrAyOsG0qhB3ZDHSMZNkQUGx3HWfTWoM0+K7CIeqf/7cz8Gndo9orTjRl0acHn16tXo0r45bz9xjZtZM0mW2ah+6Xfv3L5HJfXYN/zplKjSB7tgp6dVBzztBnVq1cAzo8DvatUo2/lTVenSvjlXnnc8px7XhZsv7xdVXhLNAoPxce1Ffcosu3jgca4e4w89OkTcZpGMrnmR6NohK9VZCOqCATk8eddQXrz/8lRnJSa3XnE640cP4+Kzj0taFWF6WjUa1K/NSTkd497XP689i8sG9+beGwcFLB3cdFnQuc4486QjuP5PJ5e7Nk8LDA5VykR6b5FUW9SrU9PNLCVcp7bNIkpXq2a668euGeAuqjzrc2wnnrjzQv5x9Zkx72NwhKWkSPXu0YH+x3fjnL49yMpsUGGrQkWk9AZgSN8eVE9CR4e/X9kfgEsH9Yr7eE0b1Wfwqd1p0bRhwPUdWmfy6G1/jOsYyWaBIUJd2jfnsdsvCJnmpQf+nKTcuKNjm6ac3LOzz7JQwdHbYe3ju4OuW7smg07pTo308AEiM8P3bmrQKe5eYCOV3SyD+nVjD/7xVld27ZBFNa870v+7vC/DLzgxos8wFuf1Ozoh+w2lYf06PHjzuQntCDLm5nMo+11pAAAV0ElEQVTodmgLwFM99L+Rf4prf3Vrhz8n2rRoHNcxki2uwCAijURkhogsd35nBEhziojM9/rZJyJDnHUvisgvXut6xJOfeERyQWyd1YjrhpatavF21zVnuZWllGjcsF5E6S4eGP/8SsOG9ObVB68IW9I6pJ7vnfCfznJnbqdeR7bjn9dG9//y70mSTL26t+ehW85j0Cndeej/zgtYbeGmk46Nv5olFu2ym9Dn2E4J23/HNr4l5UjP+UCuOPd46tSO7Jmo9q083VNr1kineeNDYj5mMs7BeEsMtwOfqmpH4FPnvQ9VnamqPVS1B3AqsBf42CvJrSXrVXV+nPlJuD45oU/YOrXcr3ZJlEAnmH+PihIN6vs+vXlYhyyG//HEuPNQvXq1qIvy6enVYzqWfztB+9aZCbvbToT+x3elXXYThg3pTYcgfeDdcv7pR5PdLPC5UBn97bK+NGt8CC2bNqSaCDVrRPY9PqtPwMkpA7rtyv5ccvZxPPC3c0hLi+0cTpZ4A8Ng4CXn9UtAuIr484Gpqro3zuO6wvtR9cM7tqRJRux3DpVlUL5qQe5C+5/QlcyM+giUlpr6n9CNR249P+5j/l+CemT07tHB531a9bJfxuZNYr9zi5Z/u0o0T5OPvG5gUi8mQ10qlYXidptLPE445lCeHvkn/vOPixh372W8/MDlrh+jSUY9zul7FG1aNHJ9326LNzA0U9X1AM7vpmHSXwRM8Ft2n4gsFJHHRCSprbf/vHYgh3dswVl9jqBX93a0adE4bP/6QMX3u68byN+GeXoeZATo0layLlLNmxySsjtZ/+BYctdYIz2NJ++6iGfuuYTTeh1Wur5p4/h7U3TtkMWovw7iH1efGfS5hVCCtXdkNw/cGOitUYO6XH3BSRzZKZsjOrUMmi5UrU12s4yICvdtWjQufUBq0CndufycP0SwlUekbT+BxNselCiXDe6dlON4l3x6dW8fIqVHg/q1SUurTovM2MYkSi/npYFIhP0WisgnIrIowM/gaA4kIlnAEcB0r8V3AF2AY4FGwG0hth8uIrkikrt58+ZoDh1UmxaN+NcNg7ji3ONLL/hXnX8CN116mk+6Pw44pvR19erVytxVH9k5u/RuLlC3sxOOPjSqfD1++4VUq5acuuzqAY4z4ZGrOKx9Fsd0bcPfr+pfujwtrXqZwFG3ds2oHxTyJyJ0O7QFR3dtzZ3Dzyhd7v06lHDtPuGcfnxX7r5+IId3DB4YStT2q08ed+9lPHHnhYwN8ryFNxFh9I2DePKuoQwbEt1FMY64QK/usZdmI+2q/LfL+kb0xG+iHe/3XTvqsFb8669nc/tfBnDhGTlRVX+2yortzj4trTrXDz2ZDq0y+VuIrqqhBCu5g6fTSKKFDQyq2ldVDw/w8z6w0bngl1z4N4XY1QXAu6pa5LXv9eqxH3gBCFp+VdWxqpqjqjmZmYmtX/UvFVzQ/xif93dF2WAZrfT06gw57fd2+ERWIVx4Rk7pSVhyEaiRnsboEYO58+ozaBmkC563O4efweN3XOhKfnp0yebu6wYy8rqBEQecFk0blum5FIgbpZuWTRvSq3t7BE91S0l1ZLinVUtUq1aNrBjvRGN1eMcWMW97br/IHjpr1qTsZ9vziLYxHzdWV1/ge+G/bHBvGtavw7GHt+WCATlJey7m1F5deOiW8zjhmOhuCoNp1KAuGYfUoUOrTC48I8eVfYYSb33FZGAYMMb5/X6ItEPxlBBKiUiWqq4Xz5V4CLAozvy4on2rJqWvhbLDMtRIQlFx8Knd2VtQSPGBA2QcUpfXPvw27DaDTunO5JkLojpO44b1eOTvf2T95u0xD94lIrQK0mhdu1YNCvYVRrWvIztn+yxr36oJK9d6SonBejA9c8/FTJqWy8SpuaXLTj62M53aNGPMuGnUrV2TS84+jk9mL404L8HcesXp7CnYH1E3RfCcQ5cGqTY5pF5tdu4uiDtPoQTrX59ot101gKv++TL5O5PTpHjfiCER/08icWjrpnzrzNmS6k4Kz426FFVNeE+0EvG2MYwB+onIcqCf8x4RyRGRcSWJRKQt0Ar4wm/710TkR+BHoAkwOs78uKJF04b85fwTOaZrGx64+ZyU5KFGehrDhvTmyvNOoG6E3eGibdRq1LBu6Xa9urd3vWTS68h2/P2K0+Pez6WDepHdLIOG9evwzxDdgRvU870bbN7kEI7u2prn772MsfdcEtcDYJ3a+g6eFs0F6IX7Lw/a0Drqr4Po2/uwsM84xNLGUKdWDUZeN5Aa6WlB75TfevzqqPcbSK2agc/Rk+Podjri0sifZWiX3cT1aXsHnXIkR3RqSWZGfUb9NcnzfwQIAMkKChBniUFVtwKnBVieC1zl9X41UKYCV1XL7XCmA07sxoATu7m2v26HtmDxinUxbdvn2E68PHkO+/YXhU8coRaZDTgzwoHsYlGnVg1uvbI/m7ftintfdWvX5PE7LuDAgYMxBa94AsKxh7ele5fsoCUib+1bZbJqbdn2r1DHb9U8g2sv6sPSletL707dct3Qk+nulL7uvm4gr33wHRu37iRvY35pmngvNgIc060NrZpnsG3HnjLrz+9/DFt37GHf/iK++3F1VPs+KacTXdpnce2/XvNZ3rB+HUZceir/evrDOHIeXlpade65/uyk3qmXFxWnE3cFd+Mlp/Lie7Np0rAuh3dqySPjP6Zxw7rcefWZ3HjfGyG3rVUznYduOY8Vazbx3qfz+XX9trjy0uvIdtxyxekpOdljfaJVRMIGhcZxdDcO5va/DIg47d+vOJ1P5vxE++wmPPT89PAbJFirrN+DWZsWjbnz6jP4et4KHnv5k7j2e9yR7fhh6VqG//FEcg5vU1q916hBXS45+zi+mreitB68Vs10RjidOc4b8UzUx2raqD7padUpKj5QumzcvZcm9dytakEBLDAkTZOMetzy59/7648fPYxaNdMi7p7ZsmlDWjZtyNSvgjfD1KyRzu1/GcCY56b5LP/f3Rf73HXVrVMzZSd7Ip9oPaZra7p3zmbJyvUBBwMMJ96PJLNRfYaeeSwA3Ttns2BZXsSDtGW6NIjaqL8OYsJHczmmW+uEPaD29yv7U1x8IGCgPqfvUZwTwSipjRtG1lgfSCov1GeeeDjLftkAJPZcTjULDCni/Rh9drMMn+J9NM7vfwxvTZ9Hs8aHcNyRbalWrRoP/d95/P3fb5emqenXcNY+O7G9ulJFRBh53UAKi4pT3lh41zVnsnZDPq0j7PLYJKMeFw88jq/mLWfoWT15cNy08BsF0O3QFoweEVVP8qh0cIZ1SPbDdi+/PxvwjCRb4oIBOUya5ulsEKxbrdvnwfFHd2DTtl3s2FXA+f2TP5ZUslhgiIHbdyxZmQ1KA0O0w0NcdEYOf+jRnqzMBqWlj0DDJdw3YgiPv/wprbIy6PeHw8qsr0xCXQxyurUhd/EaIPrnS6JRrVq1qAdOO7ffUUG7h8bzgJuPclIrEs136MwTD2d/YREHDipDTvu9EX/Iad2pW7sGh9SrRY8uv/dkK+mdd9RhrVx/sl1EIu7CG4+bLjuNR1+cAUTXCO8WCwzlwF/+eAJLV61nf2ExI68bGNW2IhLRBahL++b87+4/Vcn6Um/XDu3D9K+XcGjrTJrFMZCZSZ709Oo+JYUSNWukMzDAsCLDhvTmrD5HxFVdlWq9u7fjb8P6cvDgQY4/KnE3MMFYYEiAenVqsnvv/ojTN25Yj+dGXUph0YGwI41ePPA47nnqA8D3iexIpCIoeI9HFenAZInUsH6doA8IpXLk1GSpKjcG8Yx7Vh5Uq1YtoSXacCwwJMB5px/NS+/NjmqbGulpEdWHHt6xBTdf3o/tO/fSt3eXWLOYEL17dGD2/JUAnNzT0zCXllad+0YMYfb8VZzaq3OozU0Ih7ZO/DAIyVQVgnBFZoEhAWol8M5YRDj+qA7hE6bAX84/obS3ytAzfx/dpEv75q4/fFSVHFKvdrmZ4jQetWqmlz6Lk+xhQUx0LDDEoIqUxqPWoH7tqPr9m8jEO0hhtMKNMByrkdeexd1PfkB6WnWujXPgQ5NYFhgSwHvQskgGdzPlw8k9O/mMSZWsYaHLk0duPZ922U18lvXo0or5P60F4MRjYp/VrXO75oy79zLS06qVi/YmE5wFhgRo0bQhN15yKj8u/81nlFRTvjVqUJfRNw5mxa+bOblnp7iG0qioAnXvvG5oH8a/PYsG9etwRpzDxITrXGHKBwsMCdLn2E7l5slIxaU+8FXAYR2yOKxD+ZzYJlUaN6zHrVf2D5/QVBrxjq5qyqkjO3ke+Gmd1ajMqKOm/Dvfaw6QP/aPrltyPFL9xLgpH+wsqKRuuaIf3y/+lSM7Z1eZvuuVyXn9jqJZo/pkZTZI+LzU940YwozZSzn52E5RP3lvKicLDDGoCBfaurVrcmKEA7iZ8qdGehqn9nL/OZVAp651Jzb+7PbAGGOMj7gCg4j8UUQWi8hBEQk6EamIDBCRZSKyQkRu91reTkS+FZHlIjJRRCKbqswYY0zCxFtiWAScC3wZLIGIVAeeAs4AugJDRaSrs/pB4DFV7QjkA1fGmR9jjDFxiiswqOpSVV0WJllPYIWqrlLVQuANYLB4KupPBd5y0r0EDIknP8lSq6Y9nGMqpuoRTgxlqrZknCUtgbVe7/OcZY2B7apa7Le83Gud1ai0O+h5/SrvZB2m8jmma+vSEW8r+7wcJnZheyWJyCdAoC4L/1DV9yM4RqAuPBpiebB8DAeGA7RundyxYwIZed1ZbNuxh8YNK/bwvqZqSUurzsO3ns/yNZs4qkurVGfHlFNhA4Oq9o3zGHmA9xmYDawDtgANRSTNKTWULA+Wj7HAWICcnJyUP8orIhYUTIWUcUgdeh7RNtXZMOVYMqqS5gIdnR5INYCLgMnqmatwJnC+k24YEEkJxBhjTALF2131HBHJA3oDH4nIdGd5CxGZAuCUBm4ApgNLgUmqutjZxW3AzSKyAk+bw/Px5McYY0z8xLVJxpMoJydHc3NzU50NY4ypUERknqoGfeashPVdM8YY48MCgzHGGB8WGIwxxviwwGCMMcZHhWx8FpHNwJoYN2+C5xmK8sbyFR3LV3QsX9GprPlqo6qZ4RJVyMAQDxHJjaRVPtksX9GxfEXH8hWdqp4vq0oyxhjjwwKDMcYYH1UxMIxNdQaCsHxFx/IVHctXdKp0vqpcG4MxxpjQqmKJwRhjTAiVNjAEm2faa31NZ57pFc68022TkKdWIjJTRJY6c2WPCJDmZBHZISLznZ+Ric6Xc9zVIvKjc8wyA1GJx3+cz2uhiCR8hiIR6ez1OcwXkZ0icpNfmqR8XiIyXkQ2icgir2WNRGSGM2f5DBHJCLLtMCfNchEZloR8PSwiPzn/p3dFpGGQbUP+zxOQr3tE5Dev/9WZQbYN+d1NQL4meuVptYjMD7JtIj+vgNeGlJ1jqlrpfoDqwEqgPVADWAB09UtzHfCM8/oiYGIS8pUFHO28rg/8HCBfJwMfpuAzWw00CbH+TGAqngmWegHfpuB/ugFPP+ykf17AScDRwCKvZQ8BtzuvbwceDLBdI2CV8zvDeZ2R4HydDqQ5rx8MlK9I/ucJyNc9wC0R/J9Dfnfdzpff+n8DI1PweQW8NqTqHKusJYaA80z7pRmMZ55p8Mw7fZqIBJpVzjWqul5Vv3de78IzDHmFmM4Uz+f1snrMwTPJUlYSj38asFJVY32wMS6q+iWwzW+x9zkUbM7y/sAMVd2mqvnADGBAIvOlqh/r71PmzsEzCVZSBfm8IhHJdzch+XK+/xcAE9w6XqRCXBtSco5V1sAQbJ7pgGmcL9EOPHNCJIVTdXUU8G2A1b1FZIGITBWRbknKkgIfi8g88Uyj6i+SzzSRLiL4FzYVnxdAM1VdD54vNtA0QJpUf25X4CnpBRLuf54INzhVXOODVIuk8vM6EdioqsuDrE/K5+V3bUjJOVZZA0Mk80lHNee0m0SkHvA2cJOq7vRb/T2e6pLuwH+B95KRJ+B4VT0aOAO4XkRO8lufys+rBjAIeDPA6lR9XpFK5ef2D6AYeC1IknD/c7f9D+gA9ADW46m28ZeyzwsYSujSQsI/rzDXhqCbBVgW12dWWQNDsHmmA6YRkTSgAbEVfaMiIul4/vGvqeo7/utVdaeq7nZeTwHSRaRJovOlquuc35uAd/EU6b1F8pkmyhnA96q60X9Fqj4vx8aS6jTn96YAaVLyuTkNkAOBi9WpiPYXwf/cVaq6UVUPqOpB4Lkgx0vV55UGnAtMDJYm0Z9XkGtDSs6xyhoYAs4z7ZdmMp55psEz7/Rnwb5AbnHqMJ8Hlqrqo0HSNC9p6xCRnnj+R1sTnK+6IlK/5DWexstFfskmA5eJRy9gR0kRNwmC3sml4vPy4n0OBZuzfDpwuohkOFUnpzvLEkZEBuCZNneQqu4NkiaS/7nb+fJukzonyPEi+e4mQl/gJ1XNC7Qy0Z9XiGtDas6xRLSwl4cfPL1ofsbTw+EfzrJReL4sALXwVE2sAL4D2ichTyfgKeItBOY7P2cC1wDXOGluABbj6Y0xB/hDEvLV3jneAufYJZ+Xd74EeMr5PH8EcpL0f6yD50LfwGtZ0j8vPIFpPVCE5w7tSjxtUp8Cy53fjZy0OcA4r22vcM6zFcCfk5CvFXjqnEvOsZLedy2AKaH+5wnO1yvOubMQzwUvyz9fzvsy391E5stZ/mLJOeWVNpmfV7BrQ0rOMXvy2RhjjI/KWpVkjDEmRhYYjDHG+LDAYIwxxocFBmOMMT4sMBhjjPFhgcEYY4wPCwymShORxl5DLm/wGxb6mwQd8ygRGRdifaaITEvEsY2JRFqqM2BMKqnqVjxj9yAi9wC7VfWRBB/2TmB0iDxtFpH1InK8qs5KcF6MKcNKDMYEISK7nd8ni8gXIjJJRH4WkTEicrGIfOdM3NLBSZcpIm+LyFzn5/gA+6wPHKmqC5z3fbxKKD+UDLuAZzDAi5P0pxrjwwKDMZHpDowAjgAuBTqpak9gHPBXJ80TwGOqeixwnrPOXw6+Y+zcAlyvqj3wDPtc4CzPdd4bk3RWlWRMZOaqM2igiKwEPnaW/wic4rzuC3T1mu/pEBGpr56JV0pkAZu93s8CHhWR14B39PdB3DbhGavHmKSzwGBMZPZ7vT7o9f4gv3+PqgG9VbWA4ArwDOAIgKqOEZGP8AyYNkdE+qrqT06aUPsxJmGsKskY93yMZ7RXAESkR4A0S4FDvdJ0UNUfVfVBPNVHXZxVnUjwMNjGBGOBwRj33AjkOFNXLsEzPLgPpzTQwKuR+SYRWSQiC/CUEEqm4TwF+CgZmTbGnw27bUySicjfgF2qGupZhi+BweqZ3N2YpLISgzHJ9z982yx8iEgm8KgFBZMqVmIwxhjjw0oMxhhjfFhgMMYY48MCgzHGGB8WGIwxxviwwGCMMcbH/wPTJKDZXTpMe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data:image/png;base64,iVBORw0KGgoAAAANSUhEUgAAAYYAAAEKCAYAAAAW8vJGAAAABHNCSVQICAgIfAhkiAAAAAlwSFlzAAALEgAACxIB0t1+/AAAADl0RVh0U29mdHdhcmUAbWF0cGxvdGxpYiB2ZXJzaW9uIDIuMS4xLCBodHRwOi8vbWF0cGxvdGxpYi5vcmcvAOZPmwAAIABJREFUeJzt3Xd8FGX+wPHPFxI6QoAAgdClCCqoEeEsWEBQEbCcylnw1MN64vnTs5yHHqJiOcudeoqIXQQ7KkVUbAhKUECKSBEk0iH0QBL4/v7YSdzdbN/Z3ZTv+/XKK7szz8w82czOd54yzyOqijHGGFOiWqozYIwxpnyxwGCMMcaHBQZjjDE+LDAYY4zxYYHBGGOMDwsMxhhjfFhgMMYY48MCgzHGGB8WGIwxxvhIS3UGYtGkSRNt27ZtqrNhjDEVyrx587aoama4dBUyMLRt25bc3NxUZ8MYYyoUEVkTSTqrSjLGGOPDAoMxxhgfFhiMMcb4qJBtDMYYU9UVFRWRl5fHvn37yqyrVasW2dnZpKenx7RvCwzGGFMB5eXlUb9+fdq2bYuIlC5XVbZu3UpeXh7t2rWLad+uVCWJyHgR2SQii4KsFxH5j4isEJGFInK017phIrLc+RnmRn6MMaay27dvH40bN/YJCgAiQuPGjQOWJCLlVhvDi8CAEOvPADo6P8OB/wGISCPgbuA4oCdwt4hkuJQnU07s21/Epm27Up0NYyod/6AQbnmkXAkMqvolsC1EksHAy+oxB2goIllAf2CGqm5T1XxgBqEDjKlgdu/dz9X3vMp1/3qNr79fkersGGMikKxeSS2BtV7v85xlwZaXISLDRSRXRHI3b96csIwad02cOpfde/ejwGMvfZLq7BhjIpCswBCoXKMhlpddqDpWVXNUNSczM+wT3aacyN9ZkOosGFNpqQa8XAZdHqlkBYY8oJXX+2xgXYjlxhhjQqhVqxZbt24tEwRKeiXVqlUr5n0nq7vqZOAGEXkDT0PzDlVdLyLTgfu9GpxPB+5IUp6MMabCys7OJi8vj0BV6yXPMcTKlcAgIhOAk4EmIpKHp6dROoCqPgNMAc4EVgB7gT8767aJyL3AXGdXo1Q1VCO2McYYID09PebnFMJxJTCo6tAw6xW4Psi68cB4N/JhjDEmfjZWkjHGGB8WGKqA/YVFqc6CMaYCscBQiakq9/7vIy6740U+nbM01dkxxlQQFhgqsYU//8b8n9ZSXHyApyd8kfTjv/TebGbPX5n04xpj4mOBoRLbvnNvyo69Zt02Js9ckLLjG2NiZ4HBJMTGrTtTnQUThQ1bdvL6h9/x06oNIdPNWbCKN6fPY9ee2EfuNOWfzcdgjOGBsVPJ25jP2zO+57WHrqRWzbITvKxZt5WHx38MwLpN2xlx6WnJzqZJEisxGGPI25hf+nrNuq0B00z/eknp6y9zlyc8TyZ1LDAYUwmpKm99/D3j3vqanbttIEMTHatKMqYS+mreciZ89B3gmRPjpssir/b56MtFLFm5nrP6HEGNdLtEVEVWYjCmEprmVe3z1bzoqn1mfb+CVz/4lg8+X+h2tkwFYYEhCX7btJ2iogOpzoYxUXn9w+9c3Z+qsmLNJoqL7bsQreLiA3z9/QoWLstLyvGsnJhgb06fxxtT5tIiswFP3Hkh1apZLDZV05Ovf87n3y2jc7vm3H/TEFf2OWlaLh/PWsIFA3I4/fiuruyzPPrs22U8O+lLAB68+VwObdM0ocezq1SCvTHFM6L4us07+Hbh6tRmpgpauyGfu5+czNhJX8U9q5WJz+ffLQNg2S8b2LRtV9z721Own4lTc8nfubf0ollZef99z775VcKPZyWGJNq33wazS7b7n53Cpm27WLR8HV3aN+OknE6pzpIBV6qTCvbZ9ylRXCkxiMgAEVkmIitE5PYA6x8TkfnOz88ist1r3QGvdZPdyI8xJbzvTBcs+y2FOTGm4oi7xCAi1YGngH545nCeKyKTVbW0W4Sq/s0r/V+Bo7x2UaCqPeLNR0WwYetOfl69kY5tmiIiFBYV8/5nCxARBp/SnfT06qnOoqnEDh48yNoN+bTOaoSIpDo7phxzo8TQE1ihqqtUtRB4AxgcIv1QYIILx61w3po+jzsee7f0qdEPPl/IG1PmMuGj75j29eIU585Udg88N42bH3yTx1/5NNVZMXFIRkh3IzC0BNZ6vc9zlpUhIm2AdsBnXotriUiuiMwREXe6KpRz/3n1MyZMmevTHfCVD+akMEemsttbUMj3S34F4Ot5K2LaR1UrZGzJ382Y56bxzMQvqlwXWzcCQ6DTJVj3j4uAt1TV+1Nurao5wJ+Ax0WkQ8CDiAx3Akju5s2b48txOfDW9HlJP+ab0+clvGfOvv1FrjeyHzhwkNnzV7FoeeLbCAqLitlTsD/hx0m2AwcPxr2P8jZi7o8/J/Z8+O9rnzF30WpmfLOUqV9VrRK9G4EhD2jl9T4bWBck7UX4VSOp6jrn9yrgc3zbH7zTjVXVHFXNyczMjDfPVdIbU+YyZ8EvCdv/2g35XDXyFa4a+QprN2xzbb+fz13GIy98zN1PfsDKXxN3U7Alfzd/GfkKV/3zFX5evRGAXXv2WTdXxw9L14ZPlERPvj4zoftftPz3y9isH2IrZUVLVdmwZWfKzzk3AsNcoKOItBORGngu/mV6F4lIZyADmO21LENEajqvmwDHA0v8t60o9hYUcvuj73D+iGcSfjcTq0de+Jj3P4t9Ap2Z3y7jpgcmMvWrRWXWPfriDAr2FVKwr9DVp2a9Z597asLnMe8nXFXI2ElfsXvvfgqLirnnqQ/5YOZC/nzni9zz1Ac+X9T8nXv5dM5Stu3YE3NeQnHjohDub523eA1jnptG7uI1MR/DrZLh9l2J/Twrkv++NpPr732df7/4SUrzEXdgUNVi4AZgOrAUmKSqi0VklIgM8ko6FHhDfc/6w4BcEVkAzATGePdmqmjGvzuL5Ws2ocA9T32Q0GN5fym379rLvMVrIq4Hffn92fy2aXv4hAE8+fpM1m7IZ9xbX5cZ5uPX9e6VElLht02/Dz29v7CIF9/7BsVz57jUawKbB8ZO5ekJXzDmuWk+26sqazfkc+BAbNU2qspjL3/C8LtfjeuCHcjGLb7VQPePncrcRat5YOzUkIGosKg46Lrps9z5qj70/Mc8PeEL7ns2dF6qgi/m/gzA7PkrU9qu4coDbqo6BZjit2yk3/t7Amz3DXCEG3mIx+IV6/js22WcelxnunbIYt/+ImrXqsGMb5awZOV6zjv9aLKbZQTc9vslvzJ20lcc0aklM79d5rMu3GxY0Zry5Y98u/CX0iLu4R1bcMdfzuDKu14GiGqogbwN+bRs2jCu/BQWF5fbLrbrN+/goy9+jGqbPQWFQdft3vt7u8PKtZtLf6tqadfP59+exdSvFsU85MMPS9eWNgw/MHYqbz9xTUTbbduxh982bufwji1K8+J/7j3ywoyg24e6GI/872TG3HxuwHXeQWPZLxt4/aPv6N65FX17d2Hhst/o3iWb+nVrhc3/sl88eV392xb2FxYHnCQoEtO/Xkz/E7rFtK3xZU8+4zn5wfPIftcOWSxbvZHTenXhY+eOaOnKDTxzz8UBt73vWU88/Ozbn8qs+8cT77mWx59Xb+T5t2f5LFu0fB0X//350vclXzC3HDx4kGrVqjHz22X8tjGfs0/p7rN+0tR5dGzblBOOPtTV44YS6R3lA2OnRlUqUtWYpqv0fh6gpHpt2S8bWLshn1bNy95M7NxdwJ6CQrIyG5RZty6GUlzBvkJuvH8iBfsKuWBADheekRMw3eb82IagWL5mE1vyd9Mko17QNPv2F3Hn455zfdHydUyclktx8QEOa5/F6BGheq6XFU/Pp7FvfmWBwSUWGPwsWbkeoDQoQOxfKjflLnK3aiHUA06qyr9f/IQFP63llOM6l955r/erjvjwi4XwBTRvfEjCB/WK1NoN+Tw94fOAQUH8OtAVFR0oLfGEa9QuKj7A/J/W0jHCvzNQNcCW/N1cP3oCxcUHuO2qAfQ8om3pusKi4pgC07SvF1Owz1PSmTQtN2hgiMfBIMG45Bx6cNx0n+Ulf/vSVevD7jtQO0XJ+fdL3mauG3oy3Q5tEW2WK7VkPJxogSFGM75ZwrzFv7q+3wMHDvLDT2tp2bRhwLtKt4x/e5bPhcnbouXrmD1/JYBPdcycBasCpp/y1SJubHNqRMd9+f3ZHDyo9Orens7tmoU8yX9atYGno2xsvu+ZKREF8tc//I73PpvPmScezuXn/CHoxa/EU69/zv7Coriq38a99XXpRfPBcdNKq4p27i5gxAOTYppprSgJ9dDhSmkLf45+KOiSPT75+udl1n2Zu7z0/Bv538m8/vCVvPTeHIqKD3D5Ob2pW7tmyH3v2rOP9z+dT6d2zTn28DaICKrK90t+JX/nXtpnN6FddpNy//T36GenUFx8kBGXRvbdcpMFhhhs2raLZyYmZjTHt2d8z8SpuaSlVWfcqEsjqqP1tmNXAQ3q1w6bbnP+rtKqIn+btiWuv3pJj6gPPl/IyOsG0r1zdtC0wariDhw4yC95W2jfqklp/guLirn+3gkR92x5e8b3pfm4eOBxYdPvL/Tc2UZaPRXoTnj7rr0B074y+dsqO/1mSQDwtmrtFp/378z4gemzPM8RpKVV4+oLTgq5zxtGTyhtEyopmS37ZSP3j51amiZUtZublq/ZyM+rN9Hn2E7Uq1M2oJV0T23e5JAygaqkZ2Oiu+UGYsNux2D1b4EnS3fDxKm5gKc4/t6n86Pefu2Gbezeu58X3vmGN1PwEF00Rj39IS+8803UPVHGjJvGbY++w0PPf1y67MPPf4y5u+NBjf/hL393/ef9iNJt27EnYPtUrFTV9Ql2gvWyiueGe826yL9DH335e9foj8P0hFq/eYdPR4EHx3l6jj3jNyz3pGm5ER+/RP7OvazdkB8+oWPXnn3c/ui7jH9nFs+//XXANM9O+pIbRk/ggbHTAq4H3+cpksVKDOVEoC9fcXFsF6xXP5jDjG+WxpulpPjwi4Vs3LqTvn84jGO6tg5bvC8uPlA6tMPcRatLl7324bcx5yGVPSQfe8nd/urzlvxaWhpyyxe5yxl65rFlj7X4V/r2OizktktWrqdrh6wyy/OiuMBGw78LcTTWbdrOv1/8hG079nDHXwb4rNuSv5ur73mVAwcO0iSjHkcd1opLzu4VsBRQXHyAxSvXs+LXTaXLvsxdzohLy867XfI9nbdkTcSlxmTUgFmJoRzxPzEUZX9hEaOf+SiqL3sqgsLs+YHbHyJR0p/e+1mBYPvzv4arKrc88nZExwn2hXrurcB3c9EI1NjsvyxQACrp7BCKqvLpnKW8/uF3PnfDULYhcn4MTyeHC4y7dgduFF/2ywZufeStkNv+8z/vx90fv6RxPRJ5G6MLOB/MXMjDz0/n1/Xb+PeLn7D6ty3s3F3AHY+965Muf+fe0pu3Lfm7mfHNUl6ZHHh8s/++PpNRT39YpuQWrrRTHOPzL4lgJYYIbdq2i6aN6if0GDc/+KbP++27CvjPqzOjGorA/8IRysSpuSxZuZ7uXVpx5omHU6d2jYi39ffICx+HTxTG2De/YuS1Z7Frz/6g+/Ovdlr482+sjfDBumClkc+/W8aPMTSgevsi9+cyyy6740XOOLEb3Q5tQY8uwdtSwlmwLK/06e9P5ixl/OhhFBYVu9bwvCDMPMLTZy2mTYtGAddt3R6++m7H7gIaNwze3dVbIhqEC/YVBjxHVv66mRff+waAZas3kr8zcBtQMJ/MXsq1F/UpszzYIIXPTvqywkw/aoEhQvc8+QFP/XNoQnsy+J+Ys76PfnyWh8dHfoF+62NPKWTJyvVM+Oi7sI3BibYlfzfX/Ou1qJ4c3hviobRoRHKBC8V72I4S+wuLeO/T+bz36XyuOPf4MkFtzbrIAtq9//uo9PWOXQVsyd/NzQ++SWFRMUd08h3IePGK6OujI+kmOzaO6SRvemASe/3u+tf8tpV/PfVhTPvbsauA3MWrI05/yW3jAy737k0VbVCo7KwqKUIbt+5kw5byNbqk20Y9/WFMg9R9FeMwzv4K9hWGDQoHD8beILB1+24gsuobt41/Z1aZZaOeju3COHbSV+wp2E+RV3tLifI4LIl/UACYs/CXoN1cNejgzB53PfFewEBc0ZWn7rMWGGJQjv5/rns+wAUsnIMuDOmcDD8sXcvSlev5Z4Q9htxWMpRGiWDdV0tMnrmAzdvKPpOxbnNs41wFs31X+ekqO/+n8FV66zbvcOVYgQaCTDTvUmM0bSfJVuUDQyxPm5rUKSyKr1599LNTwieKUqLmb3jpvdnc/ui7ZZa7fV/y8vuzwydKkpLupckQb/VhLLbvKigNDpOmld/u5FW+jeGT2RWjW2eyLPtlAycf2ynV2QjK/y472kZvtycRmv714rjq38MJVKrYu8/dv8Ekz+Mvf8JvG7dzzUV9mDzTd/j78lQTUeVLDNH4YemvVWJY4GcnJeap7sookUEhmHBVUBVdRfyOHThwkPk/rWVHmGq5RcvXkb9zLw94PYUdLRsrKQn2FQYfb97f82/P4oV3Z3PNhScmMEfGmIpm/DuzmPZ15Zn+s8oFht82bWfP3v10bNOUWT+sjHru5YMHD1bKHhHGmOjt3rufLfm7khoUKkyJQUQGAE8A1YFxqjrGb/3lwMNAyXyXT6rqOGfdMOAuZ/loVX3JjTwFkrcxnxH3TwTgyE7ZMY0KaYxJrF17EtOYnwgPj5/Oepd6SRVE2HaUjBF14w4MIlIdeAroB+QBc0VkcoApOieq6g1+2zYC7gZy8Ix2MM/ZNiEDqfzvjd/v9C0oGFM+RTNQXaq5OcDdDaMnRJTut43udlcOxI3G557AClVdpaqFwBtApNM29QdmqOo2JxjMAAaE2SZmbj0la4xJnJIhzk1gyfh83AgMLQHvwXzynGX+zhORhSLyloi0inJbY0wV4VbVjImdG4EhUEuIf3+zD4C2qnok8AlQ0o4QybaehCLDRSRXRHI3b45+2AZjjDGRcSMw5AGtvN5nAz4Vb6q6VVVLWpSeA46JdFuvfYxV1RxVzcnMzIwpoxWvd7QxxiSfG4FhLtBRRNqJSA3gImCydwIR8Z6pYxBQ8rjxdOB0EckQkQzgdGdZYlTAB2eMMSbZ4u6VpKrFInIDngt6dWC8qi4WkVFArqpOBm4UkUFAMbANuNzZdpuI3IsnuACMUtXyNzykMcZUIa48x6CqU4ApfstGer2+A7gjyLbjgcADprvMCgzGGBOejZVkjDHGR5UKDBVxcC5jjEm2KhUYytNk28YYU15VqcCwcWvlnprTGGPcUKUCgzHGmPAsMBhjjPFhgcEYY4wPCwzGGGN8WGAwxhjjwwKDMcYYHxYYjDHG+LDAYIwxxocFBmOMMT4sMBhjjPFhgcEYY4wPCwzGGGN8uBIYRGSAiCwTkRUicnuA9TeLyBIRWSgin4pIG691B0RkvvMz2X9bY4wxyRX3DG4iUh14CugH5AFzRWSyqi7xSvYDkKOqe0XkWuAh4EJnXYGq9og3H8YYY9zhRomhJ7BCVVepaiHwBjDYO4GqzlTVvc7bOUC2C8c1xhiTAG4EhpbAWq/3ec6yYK4Epnq9ryUiuSIyR0SGuJAfY4wxcYi7KgmQAMsCzqEpIpcAOUAfr8WtVXWdiLQHPhORH1V1ZYBthwPDAVq3bh1/ro0xxgTkRokhD2jl9T4bWOefSET6Av8ABqnq/pLlqrrO+b0K+Bw4KtBBVHWsquaoak5mZqYL2TbGGBOIG4FhLtBRRNqJSA3gIsCnd5GIHAU8iycobPJaniEiNZ3XTYDjAe9Ga2OMMUkWd1WSqhaLyA3AdKA6MF5VF4vIKCBXVScDDwP1gDdFBOBXVR0EHAY8KyIH8QSpMX69mYwxxiSZG20MqOoUYIrfspFer/sG2e4b4Ag38mCMMcYd9uSzMcYYHxYYjDHG+LDAYIwxxocFBmOMMT4sMBhjjPFhgcEYY4wPCwzGGGN8WGAwxhjjwwKDMcYYHxYYjDHG+LDAYIwxxocFBmOMMT4sMBhjjPFhgcEYY4wPCwzGGGN8WGAwxhjjw5XAICIDRGSZiKwQkdsDrK8pIhOd9d+KSFuvdXc4y5eJSH838mOMMSZ2cQcGEakOPAWcAXQFhopIV79kVwL5qnoo8BjwoLNtVzxzRHcDBgBPO/tznaomYrfGGFPpuFFi6AmsUNVVqloIvAEM9kszGHjJef0WcJp4Jn8eDLyhqvtV9RdghbM/103/2qaSNsaYSLgRGFoCa73e5znLAqZR1WJgB9A4wm0BEJHhIpIrIrmbN2+OKoOqynNvfRXVNsYYU1W5ERgkwDL/eptgaSLZ1rNQdayq5qhqTmZmZnQZFOGGP50S1TbGGFNVuREY8oBWXu+zgXXB0ohIGtAA2Bbhtq7oeWTbROzWGGMqHTcCw1ygo4i0E5EaeBqTJ/ulmQwMc16fD3ymntbgycBFTq+ldkBH4DsX8lSGBCycGGOM8ZcW7w5UtVhEbgCmA9WB8aq6WERGAbmqOhl4HnhFRFbgKSlc5Gy7WEQmAUuAYuB6VT0Qb56MMcbELu7AAKCqU4ApfstGer3eB/wxyLb3Afe5kY9QxAoMxhgTkSrz5LNYZDDGmIhUmcBgjDEmMhYYjDHG+KgygcFqkowxJjJVJjAYY4yJTJUJDNb4bIwxkakygcEYY0xkqkxgsCefjTEmMlUmMBhjjIlMlQkM1sRgjDGRqTKBwRhjTGQsMBhjjPFRZQKDdVc1xpjIVKHAkOocGGNMxVBlAoMxxpjIVJnAYFVJxhgTmbgCg4g0EpEZIrLc+Z0RIE0PEZktIotFZKGIXOi17kUR+UVE5js/PeLJjzHGmPjFW2K4HfhUVTsCnzrv/e0FLlPVbsAA4HERaei1/lZV7eH8zI8zP8YYY+IUb2AYDLzkvH4JGOKfQFV/VtXlzut1wCYgM87jRs2qkowxJjLxBoZmqroewPndNFRiEekJ1ABWei2+z6liekxEaobYdriI5IpI7ubNm+PMtjHGmGDCBgYR+UREFgX4GRzNgUQkC3gF+LOqHnQW3wF0AY4FGgG3BdteVceqao6q5mRmJr3AYYwxVUZauASq2jfYOhHZKCJZqrreufBvCpLuEOAj4C5VneO17/XOy/0i8gJwS1S5N8YY47p4q5ImA8Oc18OA9/0TiEgN4F3gZVV9029dlvNb8LRPLIozP8YYY+IUb2AYA/QTkeVAP+c9IpIjIuOcNBcAJwGXB+iW+pqI/Aj8CDQBRseZH2OMMXEKW5UUiqpuBU4LsDwXuMp5/SrwapDtT43n+MYYY9xXZZ58NsYYExkLDMYYY3xYYDDGGOPDAoMxxhgfFhiMMcb4sMBgjDHGhwUGY4wxPiwwGGOM8WGBwRhjjA8LDMYYY3xYYDDGGOPDAoMxxhgfFhiMMcb4sMBgjDHGhwUGY4wxPuIKDCLSSERmiMhy53dGkHQHvCbpmey1vJ2IfOtsP9GZ7c0YY0wKxVtiuB34VFU7Ap867wMpUNUezs8gr+UPAo852+cDV8aZH2OMMXGKNzAMBl5yXr+EZ97miDjzPJ8KvBXL9rH48zl/SOTujTGmUog3MDRT1fUAzu+mQdLVEpFcEZkjIiUX/8bAdlUtdt7nAS3jzE9IA08+MpG7N8aYSiHsnM8i8gnQPMCqf0RxnNaquk5E2gOficiPwM4A6TREPoYDwwFat24dxaGNMcZEI2xgUNW+wdaJyEYRyVLV9SKSBWwKso91zu9VIvI5cBTwNtBQRNKcUkM2sC5EPsYCYwFycnKCBhBjjDHxibcqaTIwzHk9DHjfP4GIZIhITed1E+B4YImqKjATOD/U9sYYY5Ir3sAwBugnIsuBfs57RCRHRMY5aQ4DckVkAZ5AMEZVlzjrbgNuFpEVeNocno8zP8YYY+IUtiopFFXdCpwWYHkucJXz+hvgiCDbrwJ6xpMHY4wx7rInn40xxviocoHhmK5tUp0FY4wp16pcYDitd5dUZ8EYY8q1KhcY0qpXuT/ZGGOiUuWukl3aB3pWzxhjTIkqFxjq1q7JfSOG0OvIdqnOijHGlEtxdVetqLq0b07tWunMWfhLqrNijDFRaVC/dsKPUeVKDKZyuOf6s1OdBWMiknFIHVf317xJA1f3F0iVDQy1a9mcQNE420amNcY1DevXoXO78tveWWUDQ9NG9VOdhQrFenMZ455Tenbi0NaZAdfldEv9s1b2bfdy4yWnpjoLJkIiqc6BccM1F56U6ixELKdbm7B3+Y/edgEP3nxu2H316dkZwfck7nlEW7p3zubqcvCZWGBwNG5Yl/p1a6U6G1XGGSceHlG6atUCn6KHtc/ivhEJnfDPJEGPLq183g/sk5wqy5o10jm6a3TzukRywW6SUZfs5hk+yyTAXUy1akLvHu1L33ds05TbrhrAyOsG0qhB3ZDHSMZNkQUGx3HWfTWoM0+K7CIeqf/7cz8Gndo9orTjRl0acHn16tXo0r45bz9xjZtZM0mW2ah+6Xfv3L5HJfXYN/zplKjSB7tgp6dVBzztBnVq1cAzo8DvatUo2/lTVenSvjlXnnc8px7XhZsv7xdVXhLNAoPxce1Ffcosu3jgca4e4w89OkTcZpGMrnmR6NohK9VZCOqCATk8eddQXrz/8lRnJSa3XnE640cP4+Kzj0taFWF6WjUa1K/NSTkd497XP689i8sG9+beGwcFLB3cdFnQuc4486QjuP5PJ5e7Nk8LDA5VykR6b5FUW9SrU9PNLCVcp7bNIkpXq2a668euGeAuqjzrc2wnnrjzQv5x9Zkx72NwhKWkSPXu0YH+x3fjnL49yMpsUGGrQkWk9AZgSN8eVE9CR4e/X9kfgEsH9Yr7eE0b1Wfwqd1p0bRhwPUdWmfy6G1/jOsYyWaBIUJd2jfnsdsvCJnmpQf+nKTcuKNjm6ac3LOzz7JQwdHbYe3ju4OuW7smg07pTo308AEiM8P3bmrQKe5eYCOV3SyD+nVjD/7xVld27ZBFNa870v+7vC/DLzgxos8wFuf1Ozoh+w2lYf06PHjzuQntCDLm5nMo+11pAAAV0ElEQVTodmgLwFM99L+Rf4prf3Vrhz8n2rRoHNcxki2uwCAijURkhogsd35nBEhziojM9/rZJyJDnHUvisgvXut6xJOfeERyQWyd1YjrhpatavF21zVnuZWllGjcsF5E6S4eGP/8SsOG9ObVB68IW9I6pJ7vnfCfznJnbqdeR7bjn9dG9//y70mSTL26t+ehW85j0Cndeej/zgtYbeGmk46Nv5olFu2ym9Dn2E4J23/HNr4l5UjP+UCuOPd46tSO7Jmo9q083VNr1kineeNDYj5mMs7BeEsMtwOfqmpH4FPnvQ9VnamqPVS1B3AqsBf42CvJrSXrVXV+nPlJuD45oU/YOrXcr3ZJlEAnmH+PihIN6vs+vXlYhyyG//HEuPNQvXq1qIvy6enVYzqWfztB+9aZCbvbToT+x3elXXYThg3pTYcgfeDdcv7pR5PdLPC5UBn97bK+NGt8CC2bNqSaCDVrRPY9PqtPwMkpA7rtyv5ccvZxPPC3c0hLi+0cTpZ4A8Ng4CXn9UtAuIr484Gpqro3zuO6wvtR9cM7tqRJRux3DpVlUL5qQe5C+5/QlcyM+giUlpr6n9CNR249P+5j/l+CemT07tHB531a9bJfxuZNYr9zi5Z/u0o0T5OPvG5gUi8mQ10qlYXidptLPE445lCeHvkn/vOPixh372W8/MDlrh+jSUY9zul7FG1aNHJ9326LNzA0U9X1AM7vpmHSXwRM8Ft2n4gsFJHHRCSprbf/vHYgh3dswVl9jqBX93a0adE4bP/6QMX3u68byN+GeXoeZATo0layLlLNmxySsjtZ/+BYctdYIz2NJ++6iGfuuYTTeh1Wur5p4/h7U3TtkMWovw7iH1efGfS5hVCCtXdkNw/cGOitUYO6XH3BSRzZKZsjOrUMmi5UrU12s4yICvdtWjQufUBq0CndufycP0SwlUekbT+BxNselCiXDe6dlON4l3x6dW8fIqVHg/q1SUurTovM2MYkSi/npYFIhP0WisgnIrIowM/gaA4kIlnAEcB0r8V3AF2AY4FGwG0hth8uIrkikrt58+ZoDh1UmxaN+NcNg7ji3ONLL/hXnX8CN116mk+6Pw44pvR19erVytxVH9k5u/RuLlC3sxOOPjSqfD1++4VUq5acuuzqAY4z4ZGrOKx9Fsd0bcPfr+pfujwtrXqZwFG3ds2oHxTyJyJ0O7QFR3dtzZ3Dzyhd7v06lHDtPuGcfnxX7r5+IId3DB4YStT2q08ed+9lPHHnhYwN8ryFNxFh9I2DePKuoQwbEt1FMY64QK/usZdmI+2q/LfL+kb0xG+iHe/3XTvqsFb8669nc/tfBnDhGTlRVX+2yortzj4trTrXDz2ZDq0y+VuIrqqhBCu5g6fTSKKFDQyq2ldVDw/w8z6w0bngl1z4N4XY1QXAu6pa5LXv9eqxH3gBCFp+VdWxqpqjqjmZmYmtX/UvFVzQ/xif93dF2WAZrfT06gw57fd2+ERWIVx4Rk7pSVhyEaiRnsboEYO58+ozaBmkC563O4efweN3XOhKfnp0yebu6wYy8rqBEQecFk0blum5FIgbpZuWTRvSq3t7BE91S0l1ZLinVUtUq1aNrBjvRGN1eMcWMW97br/IHjpr1qTsZ9vziLYxHzdWV1/ge+G/bHBvGtavw7GHt+WCATlJey7m1F5deOiW8zjhmOhuCoNp1KAuGYfUoUOrTC48I8eVfYYSb33FZGAYMMb5/X6ItEPxlBBKiUiWqq4Xz5V4CLAozvy4on2rJqWvhbLDMtRIQlFx8Knd2VtQSPGBA2QcUpfXPvw27DaDTunO5JkLojpO44b1eOTvf2T95u0xD94lIrQK0mhdu1YNCvYVRrWvIztn+yxr36oJK9d6SonBejA9c8/FTJqWy8SpuaXLTj62M53aNGPMuGnUrV2TS84+jk9mL404L8HcesXp7CnYH1E3RfCcQ5cGqTY5pF5tdu4uiDtPoQTrX59ot101gKv++TL5O5PTpHjfiCER/08icWjrpnzrzNmS6k4Kz426FFVNeE+0EvG2MYwB+onIcqCf8x4RyRGRcSWJRKQt0Ar4wm/710TkR+BHoAkwOs78uKJF04b85fwTOaZrGx64+ZyU5KFGehrDhvTmyvNOoG6E3eGibdRq1LBu6Xa9urd3vWTS68h2/P2K0+Pez6WDepHdLIOG9evwzxDdgRvU870bbN7kEI7u2prn772MsfdcEtcDYJ3a+g6eFs0F6IX7Lw/a0Drqr4Po2/uwsM84xNLGUKdWDUZeN5Aa6WlB75TfevzqqPcbSK2agc/Rk+Podjri0sifZWiX3cT1aXsHnXIkR3RqSWZGfUb9NcnzfwQIAMkKChBniUFVtwKnBVieC1zl9X41UKYCV1XL7XCmA07sxoATu7m2v26HtmDxinUxbdvn2E68PHkO+/YXhU8coRaZDTgzwoHsYlGnVg1uvbI/m7ftintfdWvX5PE7LuDAgYMxBa94AsKxh7ele5fsoCUib+1bZbJqbdn2r1DHb9U8g2sv6sPSletL707dct3Qk+nulL7uvm4gr33wHRu37iRvY35pmngvNgIc060NrZpnsG3HnjLrz+9/DFt37GHf/iK++3F1VPs+KacTXdpnce2/XvNZ3rB+HUZceir/evrDOHIeXlpade65/uyk3qmXFxWnE3cFd+Mlp/Lie7Np0rAuh3dqySPjP6Zxw7rcefWZ3HjfGyG3rVUznYduOY8Vazbx3qfz+XX9trjy0uvIdtxyxekpOdljfaJVRMIGhcZxdDcO5va/DIg47d+vOJ1P5vxE++wmPPT89PAbJFirrN+DWZsWjbnz6jP4et4KHnv5k7j2e9yR7fhh6VqG//FEcg5vU1q916hBXS45+zi+mreitB68Vs10RjidOc4b8UzUx2raqD7padUpKj5QumzcvZcm9dytakEBLDAkTZOMetzy59/7648fPYxaNdMi7p7ZsmlDWjZtyNSvgjfD1KyRzu1/GcCY56b5LP/f3Rf73HXVrVMzZSd7Ip9oPaZra7p3zmbJyvUBBwMMJ96PJLNRfYaeeSwA3Ttns2BZXsSDtGW6NIjaqL8OYsJHczmmW+uEPaD29yv7U1x8IGCgPqfvUZwTwSipjRtG1lgfSCov1GeeeDjLftkAJPZcTjULDCni/Rh9drMMn+J9NM7vfwxvTZ9Hs8aHcNyRbalWrRoP/d95/P3fb5emqenXcNY+O7G9ulJFRBh53UAKi4pT3lh41zVnsnZDPq0j7PLYJKMeFw88jq/mLWfoWT15cNy08BsF0O3QFoweEVVP8qh0cIZ1SPbDdi+/PxvwjCRb4oIBOUya5ulsEKxbrdvnwfFHd2DTtl3s2FXA+f2TP5ZUslhgiIHbdyxZmQ1KA0O0w0NcdEYOf+jRnqzMBqWlj0DDJdw3YgiPv/wprbIy6PeHw8qsr0xCXQxyurUhd/EaIPrnS6JRrVq1qAdOO7ffUUG7h8bzgJuPclIrEs136MwTD2d/YREHDipDTvu9EX/Iad2pW7sGh9SrRY8uv/dkK+mdd9RhrVx/sl1EIu7CG4+bLjuNR1+cAUTXCO8WCwzlwF/+eAJLV61nf2ExI68bGNW2IhLRBahL++b87+4/Vcn6Um/XDu3D9K+XcGjrTJrFMZCZSZ709Oo+JYUSNWukMzDAsCLDhvTmrD5HxFVdlWq9u7fjb8P6cvDgQY4/KnE3MMFYYEiAenVqsnvv/ojTN25Yj+dGXUph0YGwI41ePPA47nnqA8D3iexIpCIoeI9HFenAZInUsH6doA8IpXLk1GSpKjcG8Yx7Vh5Uq1YtoSXacCwwJMB5px/NS+/NjmqbGulpEdWHHt6xBTdf3o/tO/fSt3eXWLOYEL17dGD2/JUAnNzT0zCXllad+0YMYfb8VZzaq3OozU0Ih7ZO/DAIyVQVgnBFZoEhAWol8M5YRDj+qA7hE6bAX84/obS3ytAzfx/dpEv75q4/fFSVHFKvdrmZ4jQetWqmlz6Lk+xhQUx0LDDEoIqUxqPWoH7tqPr9m8jEO0hhtMKNMByrkdeexd1PfkB6WnWujXPgQ5NYFhgSwHvQskgGdzPlw8k9O/mMSZWsYaHLk0duPZ922U18lvXo0or5P60F4MRjYp/VrXO75oy79zLS06qVi/YmE5wFhgRo0bQhN15yKj8u/81nlFRTvjVqUJfRNw5mxa+bOblnp7iG0qioAnXvvG5oH8a/PYsG9etwRpzDxITrXGHKBwsMCdLn2E7l5slIxaU+8FXAYR2yOKxD+ZzYJlUaN6zHrVf2D5/QVBrxjq5qyqkjO3ke+Gmd1ajMqKOm/Dvfaw6QP/aPrltyPFL9xLgpH+wsqKRuuaIf3y/+lSM7Z1eZvuuVyXn9jqJZo/pkZTZI+LzU940YwozZSzn52E5RP3lvKicLDDGoCBfaurVrcmKEA7iZ8qdGehqn9nL/OZVAp651Jzb+7PbAGGOMj7gCg4j8UUQWi8hBEQk6EamIDBCRZSKyQkRu91reTkS+FZHlIjJRRCKbqswYY0zCxFtiWAScC3wZLIGIVAeeAs4AugJDRaSrs/pB4DFV7QjkA1fGmR9jjDFxiiswqOpSVV0WJllPYIWqrlLVQuANYLB4KupPBd5y0r0EDIknP8lSq6Y9nGMqpuoRTgxlqrZknCUtgbVe7/OcZY2B7apa7Le83Gud1ai0O+h5/SrvZB2m8jmma+vSEW8r+7wcJnZheyWJyCdAoC4L/1DV9yM4RqAuPBpiebB8DAeGA7RundyxYwIZed1ZbNuxh8YNK/bwvqZqSUurzsO3ns/yNZs4qkurVGfHlFNhA4Oq9o3zGHmA9xmYDawDtgANRSTNKTWULA+Wj7HAWICcnJyUP8orIhYUTIWUcUgdeh7RNtXZMOVYMqqS5gIdnR5INYCLgMnqmatwJnC+k24YEEkJxBhjTALF2131HBHJA3oDH4nIdGd5CxGZAuCUBm4ApgNLgUmqutjZxW3AzSKyAk+bw/Px5McYY0z8xLVJxpMoJydHc3NzU50NY4ypUERknqoGfeashPVdM8YY48MCgzHGGB8WGIwxxviwwGCMMcZHhWx8FpHNwJoYN2+C5xmK8sbyFR3LV3QsX9GprPlqo6qZ4RJVyMAQDxHJjaRVPtksX9GxfEXH8hWdqp4vq0oyxhjjwwKDMcYYH1UxMIxNdQaCsHxFx/IVHctXdKp0vqpcG4MxxpjQqmKJwRhjTAiVNjAEm2faa31NZ57pFc68022TkKdWIjJTRJY6c2WPCJDmZBHZISLznZ+Ric6Xc9zVIvKjc8wyA1GJx3+cz2uhiCR8hiIR6ez1OcwXkZ0icpNfmqR8XiIyXkQ2icgir2WNRGSGM2f5DBHJCLLtMCfNchEZloR8PSwiPzn/p3dFpGGQbUP+zxOQr3tE5Dev/9WZQbYN+d1NQL4meuVptYjMD7JtIj+vgNeGlJ1jqlrpfoDqwEqgPVADWAB09UtzHfCM8/oiYGIS8pUFHO28rg/8HCBfJwMfpuAzWw00CbH+TGAqngmWegHfpuB/ugFPP+ykf17AScDRwCKvZQ8BtzuvbwceDLBdI2CV8zvDeZ2R4HydDqQ5rx8MlK9I/ucJyNc9wC0R/J9Dfnfdzpff+n8DI1PweQW8NqTqHKusJYaA80z7pRmMZ55p8Mw7fZqIBJpVzjWqul5Vv3de78IzDHmFmM4Uz+f1snrMwTPJUlYSj38asFJVY32wMS6q+iWwzW+x9zkUbM7y/sAMVd2mqvnADGBAIvOlqh/r71PmzsEzCVZSBfm8IhHJdzch+XK+/xcAE9w6XqRCXBtSco5V1sAQbJ7pgGmcL9EOPHNCJIVTdXUU8G2A1b1FZIGITBWRbknKkgIfi8g88Uyj6i+SzzSRLiL4FzYVnxdAM1VdD54vNtA0QJpUf25X4CnpBRLuf54INzhVXOODVIuk8vM6EdioqsuDrE/K5+V3bUjJOVZZA0Mk80lHNee0m0SkHvA2cJOq7vRb/T2e6pLuwH+B95KRJ+B4VT0aOAO4XkRO8lufys+rBjAIeDPA6lR9XpFK5ef2D6AYeC1IknD/c7f9D+gA9ADW46m28ZeyzwsYSujSQsI/rzDXhqCbBVgW12dWWQNDsHmmA6YRkTSgAbEVfaMiIul4/vGvqeo7/utVdaeq7nZeTwHSRaRJovOlquuc35uAd/EU6b1F8pkmyhnA96q60X9Fqj4vx8aS6jTn96YAaVLyuTkNkAOBi9WpiPYXwf/cVaq6UVUPqOpB4Lkgx0vV55UGnAtMDJYm0Z9XkGtDSs6xyhoYAs4z7ZdmMp55psEz7/Rnwb5AbnHqMJ8Hlqrqo0HSNC9p6xCRnnj+R1sTnK+6IlK/5DWexstFfskmA5eJRy9gR0kRNwmC3sml4vPy4n0OBZuzfDpwuohkOFUnpzvLEkZEBuCZNneQqu4NkiaS/7nb+fJukzonyPEi+e4mQl/gJ1XNC7Qy0Z9XiGtDas6xRLSwl4cfPL1ofsbTw+EfzrJReL4sALXwVE2sAL4D2ichTyfgKeItBOY7P2cC1wDXOGluABbj6Y0xB/hDEvLV3jneAufYJZ+Xd74EeMr5PH8EcpL0f6yD50LfwGtZ0j8vPIFpPVCE5w7tSjxtUp8Cy53fjZy0OcA4r22vcM6zFcCfk5CvFXjqnEvOsZLedy2AKaH+5wnO1yvOubMQzwUvyz9fzvsy391E5stZ/mLJOeWVNpmfV7BrQ0rOMXvy2RhjjI/KWpVkjDEmRhYYjDHG+LDAYIwxxocFBmOMMT4sMBhjjPFhgcEYY4wPCwymShORxl5DLm/wGxb6mwQd8ygRGRdifaaITEvEsY2JRFqqM2BMKqnqVjxj9yAi9wC7VfWRBB/2TmB0iDxtFpH1InK8qs5KcF6MKcNKDMYEISK7nd8ni8gXIjJJRH4WkTEicrGIfOdM3NLBSZcpIm+LyFzn5/gA+6wPHKmqC5z3fbxKKD+UDLuAZzDAi5P0pxrjwwKDMZHpDowAjgAuBTqpak9gHPBXJ80TwGOqeixwnrPOXw6+Y+zcAlyvqj3wDPtc4CzPdd4bk3RWlWRMZOaqM2igiKwEPnaW/wic4rzuC3T1mu/pEBGpr56JV0pkAZu93s8CHhWR14B39PdB3DbhGavHmKSzwGBMZPZ7vT7o9f4gv3+PqgG9VbWA4ArwDOAIgKqOEZGP8AyYNkdE+qrqT06aUPsxJmGsKskY93yMZ7RXAESkR4A0S4FDvdJ0UNUfVfVBPNVHXZxVnUjwMNjGBGOBwRj33AjkOFNXLsEzPLgPpzTQwKuR+SYRWSQiC/CUEEqm4TwF+CgZmTbGnw27bUySicjfgF2qGupZhi+BweqZ3N2YpLISgzHJ9z982yx8iEgm8KgFBZMqVmIwxhjjw0oMxhhjfFhgMMYY48MCgzHGGB8WGIwxxviwwGCMMcbH/wPTJKDZXTpMeQ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83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Document 17"/>
          <p:cNvSpPr/>
          <p:nvPr/>
        </p:nvSpPr>
        <p:spPr>
          <a:xfrm>
            <a:off x="5973" y="-18098"/>
            <a:ext cx="9157447" cy="854810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Document 19"/>
          <p:cNvSpPr/>
          <p:nvPr/>
        </p:nvSpPr>
        <p:spPr>
          <a:xfrm>
            <a:off x="-3273" y="-18098"/>
            <a:ext cx="9144000" cy="566778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17"/>
          <p:cNvSpPr/>
          <p:nvPr/>
        </p:nvSpPr>
        <p:spPr>
          <a:xfrm flipH="1" flipV="1">
            <a:off x="0" y="5945835"/>
            <a:ext cx="9148476" cy="899587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owchart: Document 19"/>
          <p:cNvSpPr/>
          <p:nvPr/>
        </p:nvSpPr>
        <p:spPr>
          <a:xfrm flipH="1" flipV="1">
            <a:off x="-20365" y="6093296"/>
            <a:ext cx="9168839" cy="648072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0" name="Picture 4" descr="lin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0366" y="6313884"/>
            <a:ext cx="916884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588224" y="6396335"/>
            <a:ext cx="2592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ทันโลก บริการดี มีคุณธรรม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36512" y="6423719"/>
            <a:ext cx="3096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ฝ่ายปฏิบัติการและบำรุงรักษา</a:t>
            </a:r>
          </a:p>
        </p:txBody>
      </p:sp>
      <p:sp>
        <p:nvSpPr>
          <p:cNvPr id="16" name="Rounded Rectangle 7"/>
          <p:cNvSpPr/>
          <p:nvPr/>
        </p:nvSpPr>
        <p:spPr>
          <a:xfrm>
            <a:off x="981114" y="95436"/>
            <a:ext cx="7623333" cy="71222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B w="38100" h="38100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b="1" dirty="0" smtClean="0">
                <a:effectLst>
                  <a:reflection endPos="0" dir="5400000" sy="-100000" algn="bl" rotWithShape="0"/>
                </a:effectLst>
                <a:latin typeface="TH SarabunPSK" pitchFamily="34" charset="-34"/>
                <a:ea typeface="Tahoma" pitchFamily="34" charset="0"/>
                <a:cs typeface="TH SarabunPSK" pitchFamily="34" charset="-34"/>
              </a:rPr>
              <a:t>     Part list</a:t>
            </a:r>
            <a:endParaRPr lang="th-TH" sz="3600" b="1" dirty="0">
              <a:effectLst>
                <a:reflection endPos="0" dir="5400000" sy="-100000" algn="bl" rotWithShape="0"/>
              </a:effectLst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85" y="95437"/>
            <a:ext cx="746963" cy="72008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>
            <a:innerShdw blurRad="114300">
              <a:srgbClr val="FFFF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AutoShape 12" descr="Image result for raspberry p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data:image/png;base64,iVBORw0KGgoAAAANSUhEUgAAAYYAAAEKCAYAAAAW8vJGAAAABHNCSVQICAgIfAhkiAAAAAlwSFlzAAALEgAACxIB0t1+/AAAADl0RVh0U29mdHdhcmUAbWF0cGxvdGxpYiB2ZXJzaW9uIDIuMS4xLCBodHRwOi8vbWF0cGxvdGxpYi5vcmcvAOZPmwAAIABJREFUeJzt3Xd8FGX+wPHPFxI6QoAAgdClCCqoEeEsWEBQEbCcylnw1MN64vnTs5yHHqJiOcudeoqIXQQ7KkVUbAhKUECKSBEk0iH0QBL4/v7YSdzdbN/Z3ZTv+/XKK7szz8w82czOd54yzyOqijHGGFOiWqozYIwxpnyxwGCMMcaHBQZjjDE+LDAYY4zxYYHBGGOMDwsMxhhjfFhgMMYY48MCgzHGGB8WGIwxxvhIS3UGYtGkSRNt27ZtqrNhjDEVyrx587aoama4dBUyMLRt25bc3NxUZ8MYYyoUEVkTSTqrSjLGGOPDAoMxxhgfFhiMMcb4qJBtDMYYU9UVFRWRl5fHvn37yqyrVasW2dnZpKenx7RvCwzGGFMB5eXlUb9+fdq2bYuIlC5XVbZu3UpeXh7t2rWLad+uVCWJyHgR2SQii4KsFxH5j4isEJGFInK017phIrLc+RnmRn6MMaay27dvH40bN/YJCgAiQuPGjQOWJCLlVhvDi8CAEOvPADo6P8OB/wGISCPgbuA4oCdwt4hkuJQnU07s21/Epm27Up0NYyod/6AQbnmkXAkMqvolsC1EksHAy+oxB2goIllAf2CGqm5T1XxgBqEDjKlgdu/dz9X3vMp1/3qNr79fkersGGMikKxeSS2BtV7v85xlwZaXISLDRSRXRHI3b96csIwad02cOpfde/ejwGMvfZLq7BhjIpCswBCoXKMhlpddqDpWVXNUNSczM+wT3aacyN9ZkOosGFNpqQa8XAZdHqlkBYY8oJXX+2xgXYjlxhhjQqhVqxZbt24tEwRKeiXVqlUr5n0nq7vqZOAGEXkDT0PzDlVdLyLTgfu9GpxPB+5IUp6MMabCys7OJi8vj0BV6yXPMcTKlcAgIhOAk4EmIpKHp6dROoCqPgNMAc4EVgB7gT8767aJyL3AXGdXo1Q1VCO2McYYID09PebnFMJxJTCo6tAw6xW4Psi68cB4N/JhjDEmfjZWkjHGGB8WGKqA/YVFqc6CMaYCscBQiakq9/7vIy6740U+nbM01dkxxlQQFhgqsYU//8b8n9ZSXHyApyd8kfTjv/TebGbPX5n04xpj4mOBoRLbvnNvyo69Zt02Js9ckLLjG2NiZ4HBJMTGrTtTnQUThQ1bdvL6h9/x06oNIdPNWbCKN6fPY9ee2EfuNOWfzcdgjOGBsVPJ25jP2zO+57WHrqRWzbITvKxZt5WHx38MwLpN2xlx6WnJzqZJEisxGGPI25hf+nrNuq0B00z/eknp6y9zlyc8TyZ1LDAYUwmpKm99/D3j3vqanbttIEMTHatKMqYS+mreciZ89B3gmRPjpssir/b56MtFLFm5nrP6HEGNdLtEVEVWYjCmEprmVe3z1bzoqn1mfb+CVz/4lg8+X+h2tkwFYYEhCX7btJ2iogOpzoYxUXn9w+9c3Z+qsmLNJoqL7bsQreLiA3z9/QoWLstLyvGsnJhgb06fxxtT5tIiswFP3Hkh1apZLDZV05Ovf87n3y2jc7vm3H/TEFf2OWlaLh/PWsIFA3I4/fiuruyzPPrs22U8O+lLAB68+VwObdM0ocezq1SCvTHFM6L4us07+Hbh6tRmpgpauyGfu5+czNhJX8U9q5WJz+ffLQNg2S8b2LRtV9z721Own4lTc8nfubf0ollZef99z775VcKPZyWGJNq33wazS7b7n53Cpm27WLR8HV3aN+OknE6pzpIBV6qTCvbZ9ylRXCkxiMgAEVkmIitE5PYA6x8TkfnOz88ist1r3QGvdZPdyI8xJbzvTBcs+y2FOTGm4oi7xCAi1YGngH545nCeKyKTVbW0W4Sq/s0r/V+Bo7x2UaCqPeLNR0WwYetOfl69kY5tmiIiFBYV8/5nCxARBp/SnfT06qnOoqnEDh48yNoN+bTOaoSIpDo7phxzo8TQE1ihqqtUtRB4AxgcIv1QYIILx61w3po+jzsee7f0qdEPPl/IG1PmMuGj75j29eIU585Udg88N42bH3yTx1/5NNVZMXFIRkh3IzC0BNZ6vc9zlpUhIm2AdsBnXotriUiuiMwREXe6KpRz/3n1MyZMmevTHfCVD+akMEemsttbUMj3S34F4Ot5K2LaR1UrZGzJ382Y56bxzMQvqlwXWzcCQ6DTJVj3j4uAt1TV+1Nurao5wJ+Ax0WkQ8CDiAx3Akju5s2b48txOfDW9HlJP+ab0+clvGfOvv1FrjeyHzhwkNnzV7FoeeLbCAqLitlTsD/hx0m2AwcPxr2P8jZi7o8/J/Z8+O9rnzF30WpmfLOUqV9VrRK9G4EhD2jl9T4bWBck7UX4VSOp6jrn9yrgc3zbH7zTjVXVHFXNyczMjDfPVdIbU+YyZ8EvCdv/2g35XDXyFa4a+QprN2xzbb+fz13GIy98zN1PfsDKXxN3U7Alfzd/GfkKV/3zFX5evRGAXXv2WTdXxw9L14ZPlERPvj4zoftftPz3y9isH2IrZUVLVdmwZWfKzzk3AsNcoKOItBORGngu/mV6F4lIZyADmO21LENEajqvmwDHA0v8t60o9hYUcvuj73D+iGcSfjcTq0de+Jj3P4t9Ap2Z3y7jpgcmMvWrRWXWPfriDAr2FVKwr9DVp2a9Z597asLnMe8nXFXI2ElfsXvvfgqLirnnqQ/5YOZC/nzni9zz1Ac+X9T8nXv5dM5Stu3YE3NeQnHjohDub523eA1jnptG7uI1MR/DrZLh9l2J/Twrkv++NpPr732df7/4SUrzEXdgUNVi4AZgOrAUmKSqi0VklIgM8ko6FHhDfc/6w4BcEVkAzATGePdmqmjGvzuL5Ws2ocA9T32Q0GN5fym379rLvMVrIq4Hffn92fy2aXv4hAE8+fpM1m7IZ9xbX5cZ5uPX9e6VElLht02/Dz29v7CIF9/7BsVz57jUawKbB8ZO5ekJXzDmuWk+26sqazfkc+BAbNU2qspjL3/C8LtfjeuCHcjGLb7VQPePncrcRat5YOzUkIGosKg46Lrps9z5qj70/Mc8PeEL7ns2dF6qgi/m/gzA7PkrU9qu4coDbqo6BZjit2yk3/t7Amz3DXCEG3mIx+IV6/js22WcelxnunbIYt/+ImrXqsGMb5awZOV6zjv9aLKbZQTc9vslvzJ20lcc0aklM79d5rMu3GxY0Zry5Y98u/CX0iLu4R1bcMdfzuDKu14GiGqogbwN+bRs2jCu/BQWF5fbLrbrN+/goy9+jGqbPQWFQdft3vt7u8PKtZtLf6tqadfP59+exdSvFsU85MMPS9eWNgw/MHYqbz9xTUTbbduxh982bufwji1K8+J/7j3ywoyg24e6GI/872TG3HxuwHXeQWPZLxt4/aPv6N65FX17d2Hhst/o3iWb+nVrhc3/sl88eV392xb2FxYHnCQoEtO/Xkz/E7rFtK3xZU8+4zn5wfPIftcOWSxbvZHTenXhY+eOaOnKDTxzz8UBt73vWU88/Ozbn8qs+8cT77mWx59Xb+T5t2f5LFu0fB0X//350vclXzC3HDx4kGrVqjHz22X8tjGfs0/p7rN+0tR5dGzblBOOPtTV44YS6R3lA2OnRlUqUtWYpqv0fh6gpHpt2S8bWLshn1bNy95M7NxdwJ6CQrIyG5RZty6GUlzBvkJuvH8iBfsKuWBADheekRMw3eb82IagWL5mE1vyd9Mko17QNPv2F3Hn455zfdHydUyclktx8QEOa5/F6BGheq6XFU/Pp7FvfmWBwSUWGPwsWbkeoDQoQOxfKjflLnK3aiHUA06qyr9f/IQFP63llOM6l955r/erjvjwi4XwBTRvfEjCB/WK1NoN+Tw94fOAQUH8OtAVFR0oLfGEa9QuKj7A/J/W0jHCvzNQNcCW/N1cP3oCxcUHuO2qAfQ8om3pusKi4pgC07SvF1Owz1PSmTQtN2hgiMfBIMG45Bx6cNx0n+Ulf/vSVevD7jtQO0XJ+fdL3mauG3oy3Q5tEW2WK7VkPJxogSFGM75ZwrzFv7q+3wMHDvLDT2tp2bRhwLtKt4x/e5bPhcnbouXrmD1/JYBPdcycBasCpp/y1SJubHNqRMd9+f3ZHDyo9Orens7tmoU8yX9atYGno2xsvu+ZKREF8tc//I73PpvPmScezuXn/CHoxa/EU69/zv7Coriq38a99XXpRfPBcdNKq4p27i5gxAOTYppprSgJ9dDhSmkLf45+KOiSPT75+udl1n2Zu7z0/Bv538m8/vCVvPTeHIqKD3D5Ob2pW7tmyH3v2rOP9z+dT6d2zTn28DaICKrK90t+JX/nXtpnN6FddpNy//T36GenUFx8kBGXRvbdcpMFhhhs2raLZyYmZjTHt2d8z8SpuaSlVWfcqEsjqqP1tmNXAQ3q1w6bbnP+rtKqIn+btiWuv3pJj6gPPl/IyOsG0r1zdtC0wariDhw4yC95W2jfqklp/guLirn+3gkR92x5e8b3pfm4eOBxYdPvL/Tc2UZaPRXoTnj7rr0B074y+dsqO/1mSQDwtmrtFp/378z4gemzPM8RpKVV4+oLTgq5zxtGTyhtEyopmS37ZSP3j51amiZUtZublq/ZyM+rN9Hn2E7Uq1M2oJV0T23e5JAygaqkZ2Oiu+UGYsNux2D1b4EnS3fDxKm5gKc4/t6n86Pefu2Gbezeu58X3vmGN1PwEF00Rj39IS+8803UPVHGjJvGbY++w0PPf1y67MPPf4y5u+NBjf/hL393/ef9iNJt27EnYPtUrFTV9Ql2gvWyiueGe826yL9DH335e9foj8P0hFq/eYdPR4EHx3l6jj3jNyz3pGm5ER+/RP7OvazdkB8+oWPXnn3c/ui7jH9nFs+//XXANM9O+pIbRk/ggbHTAq4H3+cpksVKDOVEoC9fcXFsF6xXP5jDjG+WxpulpPjwi4Vs3LqTvn84jGO6tg5bvC8uPlA6tMPcRatLl7324bcx5yGVPSQfe8nd/urzlvxaWhpyyxe5yxl65rFlj7X4V/r2OizktktWrqdrh6wyy/OiuMBGw78LcTTWbdrOv1/8hG079nDHXwb4rNuSv5ur73mVAwcO0iSjHkcd1opLzu4VsBRQXHyAxSvXs+LXTaXLvsxdzohLy867XfI9nbdkTcSlxmTUgFmJoRzxPzEUZX9hEaOf+SiqL3sqgsLs+YHbHyJR0p/e+1mBYPvzv4arKrc88nZExwn2hXrurcB3c9EI1NjsvyxQACrp7BCKqvLpnKW8/uF3PnfDULYhcn4MTyeHC4y7dgduFF/2ywZufeStkNv+8z/vx90fv6RxPRJ5G6MLOB/MXMjDz0/n1/Xb+PeLn7D6ty3s3F3AHY+965Muf+fe0pu3Lfm7mfHNUl6ZHHh8s/++PpNRT39YpuQWrrRTHOPzL4lgJYYIbdq2i6aN6if0GDc/+KbP++27CvjPqzOjGorA/8IRysSpuSxZuZ7uXVpx5omHU6d2jYi39ffICx+HTxTG2De/YuS1Z7Frz/6g+/Ovdlr482+sjfDBumClkc+/W8aPMTSgevsi9+cyyy6740XOOLEb3Q5tQY8uwdtSwlmwLK/06e9P5ixl/OhhFBYVu9bwvCDMPMLTZy2mTYtGAddt3R6++m7H7gIaNwze3dVbIhqEC/YVBjxHVv66mRff+waAZas3kr8zcBtQMJ/MXsq1F/UpszzYIIXPTvqywkw/aoEhQvc8+QFP/XNoQnsy+J+Ys76PfnyWh8dHfoF+62NPKWTJyvVM+Oi7sI3BibYlfzfX/Ou1qJ4c3hviobRoRHKBC8V72I4S+wuLeO/T+bz36XyuOPf4MkFtzbrIAtq9//uo9PWOXQVsyd/NzQ++SWFRMUd08h3IePGK6OujI+kmOzaO6SRvemASe/3u+tf8tpV/PfVhTPvbsauA3MWrI05/yW3jAy737k0VbVCo7KwqKUIbt+5kw5byNbqk20Y9/WFMg9R9FeMwzv4K9hWGDQoHD8beILB1+24gsuobt41/Z1aZZaOeju3COHbSV+wp2E+RV3tLifI4LIl/UACYs/CXoN1cNejgzB53PfFewEBc0ZWn7rMWGGJQjv5/rns+wAUsnIMuDOmcDD8sXcvSlev5Z4Q9htxWMpRGiWDdV0tMnrmAzdvKPpOxbnNs41wFs31X+ekqO/+n8FV66zbvcOVYgQaCTDTvUmM0bSfJVuUDQyxPm5rUKSyKr1599LNTwieKUqLmb3jpvdnc/ui7ZZa7fV/y8vuzwydKkpLupckQb/VhLLbvKigNDpOmld/u5FW+jeGT2RWjW2eyLPtlAycf2ynV2QjK/y472kZvtycRmv714rjq38MJVKrYu8/dv8Ekz+Mvf8JvG7dzzUV9mDzTd/j78lQTUeVLDNH4YemvVWJY4GcnJeap7sookUEhmHBVUBVdRfyOHThwkPk/rWVHmGq5RcvXkb9zLw94PYUdLRsrKQn2FQYfb97f82/P4oV3Z3PNhScmMEfGmIpm/DuzmPZ15Zn+s8oFht82bWfP3v10bNOUWT+sjHru5YMHD1bKHhHGmOjt3rufLfm7khoUKkyJQUQGAE8A1YFxqjrGb/3lwMNAyXyXT6rqOGfdMOAuZ/loVX3JjTwFkrcxnxH3TwTgyE7ZMY0KaYxJrF17EtOYnwgPj5/Oepd6SRVE2HaUjBF14w4MIlIdeAroB+QBc0VkcoApOieq6g1+2zYC7gZy8Ix2MM/ZNiEDqfzvjd/v9C0oGFM+RTNQXaq5OcDdDaMnRJTut43udlcOxI3G557AClVdpaqFwBtApNM29QdmqOo2JxjMAAaE2SZmbj0la4xJnJIhzk1gyfh83AgMLQHvwXzynGX+zhORhSLyloi0inJbY0wV4VbVjImdG4EhUEuIf3+zD4C2qnok8AlQ0o4QybaehCLDRSRXRHI3b45+2AZjjDGRcSMw5AGtvN5nAz4Vb6q6VVVLWpSeA46JdFuvfYxV1RxVzcnMzIwpoxWvd7QxxiSfG4FhLtBRRNqJSA3gImCydwIR8Z6pYxBQ8rjxdOB0EckQkQzgdGdZYlTAB2eMMSbZ4u6VpKrFInIDngt6dWC8qi4WkVFArqpOBm4UkUFAMbANuNzZdpuI3IsnuACMUtXyNzykMcZUIa48x6CqU4ApfstGer2+A7gjyLbjgcADprvMCgzGGBOejZVkjDHGR5UKDBVxcC5jjEm2KhUYytNk28YYU15VqcCwcWvlnprTGGPcUKUCgzHGmPAsMBhjjPFhgcEYY4wPCwzGGGN8WGAwxhjjwwKDMcYYHxYYjDHG+LDAYIwxxocFBmOMMT4sMBhjjPFhgcEYY4wPCwzGGGN8uBIYRGSAiCwTkRUicnuA9TeLyBIRWSgin4pIG691B0RkvvMz2X9bY4wxyRX3DG4iUh14CugH5AFzRWSyqi7xSvYDkKOqe0XkWuAh4EJnXYGq9og3H8YYY9zhRomhJ7BCVVepaiHwBjDYO4GqzlTVvc7bOUC2C8c1xhiTAG4EhpbAWq/3ec6yYK4Epnq9ryUiuSIyR0SGuJAfY4wxcYi7KgmQAMsCzqEpIpcAOUAfr8WtVXWdiLQHPhORH1V1ZYBthwPDAVq3bh1/ro0xxgTkRokhD2jl9T4bWOefSET6Av8ABqnq/pLlqrrO+b0K+Bw4KtBBVHWsquaoak5mZqYL2TbGGBOIG4FhLtBRRNqJSA3gIsCnd5GIHAU8iycobPJaniEiNZ3XTYDjAe9Ga2OMMUkWd1WSqhaLyA3AdKA6MF5VF4vIKCBXVScDDwP1gDdFBOBXVR0EHAY8KyIH8QSpMX69mYwxxiSZG20MqOoUYIrfspFer/sG2e4b4Ag38mCMMcYd9uSzMcYYHxYYjDHG+LDAYIwxxocFBmOMMT4sMBhjjPFhgcEYY4wPCwzGGGN8WGAwxhjjwwKDMcYYHxYYjDHG+LDAYIwxxocFBmOMMT4sMBhjjPFhgcEYY4wPCwzGGGN8WGAwxhjjw5XAICIDRGSZiKwQkdsDrK8pIhOd9d+KSFuvdXc4y5eJSH838mOMMSZ2cQcGEakOPAWcAXQFhopIV79kVwL5qnoo8BjwoLNtVzxzRHcDBgBPO/tznaomYrfGGFPpuFFi6AmsUNVVqloIvAEM9kszGHjJef0WcJp4Jn8eDLyhqvtV9RdghbM/103/2qaSNsaYSLgRGFoCa73e5znLAqZR1WJgB9A4wm0BEJHhIpIrIrmbN2+OKoOqynNvfRXVNsYYU1W5ERgkwDL/eptgaSLZ1rNQdayq5qhqTmZmZnQZFOGGP50S1TbGGFNVuREY8oBWXu+zgXXB0ohIGtAA2Bbhtq7oeWTbROzWGGMqHTcCw1ygo4i0E5EaeBqTJ/ulmQwMc16fD3ymntbgycBFTq+ldkBH4DsX8lSGBCycGGOM8ZcW7w5UtVhEbgCmA9WB8aq6WERGAbmqOhl4HnhFRFbgKSlc5Gy7WEQmAUuAYuB6VT0Qb56MMcbELu7AAKCqU4ApfstGer3eB/wxyLb3Afe5kY9QxAoMxhgTkSrz5LNYZDDGmIhUmcBgjDEmMhYYjDHG+KgygcFqkowxJjJVJjAYY4yJTJUJDNb4bIwxkakygcEYY0xkqkxgsCefjTEmMlUmMBhjjIlMlQkM1sRgjDGRqTKBwRhjTGQsMBhjjPFRZQKDdVc1xpjIVKHAkOocGGNMxVBlAoMxxpjIVJnAYFVJxhgTmbgCg4g0EpEZIrLc+Z0RIE0PEZktIotFZKGIXOi17kUR+UVE5js/PeLJjzHGmPjFW2K4HfhUVTsCnzrv/e0FLlPVbsAA4HERaei1/lZV7eH8zI8zP8YYY+IUb2AYDLzkvH4JGOKfQFV/VtXlzut1wCYgM87jRs2qkowxJjLxBoZmqroewPndNFRiEekJ1ABWei2+z6liekxEaobYdriI5IpI7ubNm+PMtjHGmGDCBgYR+UREFgX4GRzNgUQkC3gF+LOqHnQW3wF0AY4FGgG3BdteVceqao6q5mRmJr3AYYwxVUZauASq2jfYOhHZKCJZqrreufBvCpLuEOAj4C5VneO17/XOy/0i8gJwS1S5N8YY47p4q5ImA8Oc18OA9/0TiEgN4F3gZVV9029dlvNb8LRPLIozP8YYY+IUb2AYA/QTkeVAP+c9IpIjIuOcNBcAJwGXB+iW+pqI/Aj8CDQBRseZH2OMMXEKW5UUiqpuBU4LsDwXuMp5/SrwapDtT43n+MYYY9xXZZ58NsYYExkLDMYYY3xYYDDGGOPDAoMxxhgfFhiMMcb4sMBgjDHGhwUGY4wxPiwwGGOM8WGBwRhjjA8LDMYYY3xYYDDGGOPDAoMxxhgfFhiMMcb4sMBgjDHGhwUGY4wxPuIKDCLSSERmiMhy53dGkHQHvCbpmey1vJ2IfOtsP9GZ7c0YY0wKxVtiuB34VFU7Ap867wMpUNUezs8gr+UPAo852+cDV8aZH2OMMXGKNzAMBl5yXr+EZ97miDjzPJ8KvBXL9rH48zl/SOTujTGmUog3MDRT1fUAzu+mQdLVEpFcEZkjIiUX/8bAdlUtdt7nAS3jzE9IA08+MpG7N8aYSiHsnM8i8gnQPMCqf0RxnNaquk5E2gOficiPwM4A6TREPoYDwwFat24dxaGNMcZEI2xgUNW+wdaJyEYRyVLV9SKSBWwKso91zu9VIvI5cBTwNtBQRNKcUkM2sC5EPsYCYwFycnKCBhBjjDHxibcqaTIwzHk9DHjfP4GIZIhITed1E+B4YImqKjATOD/U9sYYY5Ir3sAwBugnIsuBfs57RCRHRMY5aQ4DckVkAZ5AMEZVlzjrbgNuFpEVeNocno8zP8YYY+IUtiopFFXdCpwWYHkucJXz+hvgiCDbrwJ6xpMHY4wx7rInn40xxviocoHhmK5tUp0FY4wp16pcYDitd5dUZ8EYY8q1KhcY0qpXuT/ZGGOiUuWukl3aB3pWzxhjTIkqFxjq1q7JfSOG0OvIdqnOijHGlEtxdVetqLq0b07tWunMWfhLqrNijDFRaVC/dsKPUeVKDKZyuOf6s1OdBWMiknFIHVf317xJA1f3F0iVDQy1a9mcQNE420amNcY1DevXoXO78tveWWUDQ9NG9VOdhQrFenMZ455Tenbi0NaZAdfldEv9s1b2bfdy4yWnpjoLJkIiqc6BccM1F56U6ixELKdbm7B3+Y/edgEP3nxu2H316dkZwfck7nlEW7p3zubqcvCZWGBwNG5Yl/p1a6U6G1XGGSceHlG6atUCn6KHtc/ivhEJnfDPJEGPLq183g/sk5wqy5o10jm6a3TzukRywW6SUZfs5hk+yyTAXUy1akLvHu1L33ds05TbrhrAyOsG0qhB3ZDHSMZNkQUGx3HWfTWoM0+K7CIeqf/7cz8Gndo9orTjRl0acHn16tXo0r45bz9xjZtZM0mW2ah+6Xfv3L5HJfXYN/zplKjSB7tgp6dVBzztBnVq1cAzo8DvatUo2/lTVenSvjlXnnc8px7XhZsv7xdVXhLNAoPxce1Ffcosu3jgca4e4w89OkTcZpGMrnmR6NohK9VZCOqCATk8eddQXrz/8lRnJSa3XnE640cP4+Kzj0taFWF6WjUa1K/NSTkd497XP689i8sG9+beGwcFLB3cdFnQuc4486QjuP5PJ5e7Nk8LDA5VykR6b5FUW9SrU9PNLCVcp7bNIkpXq2a668euGeAuqjzrc2wnnrjzQv5x9Zkx72NwhKWkSPXu0YH+x3fjnL49yMpsUGGrQkWk9AZgSN8eVE9CR4e/X9kfgEsH9Yr7eE0b1Wfwqd1p0bRhwPUdWmfy6G1/jOsYyWaBIUJd2jfnsdsvCJnmpQf+nKTcuKNjm6ac3LOzz7JQwdHbYe3ju4OuW7smg07pTo308AEiM8P3bmrQKe5eYCOV3SyD+nVjD/7xVld27ZBFNa870v+7vC/DLzgxos8wFuf1Ozoh+w2lYf06PHjzuQntCDLm5nMo+11pAAAV0ElEQVTodmgLwFM99L+Rf4prf3Vrhz8n2rRoHNcxki2uwCAijURkhogsd35nBEhziojM9/rZJyJDnHUvisgvXut6xJOfeERyQWyd1YjrhpatavF21zVnuZWllGjcsF5E6S4eGP/8SsOG9ObVB68IW9I6pJ7vnfCfznJnbqdeR7bjn9dG9//y70mSTL26t+ehW85j0Cndeej/zgtYbeGmk46Nv5olFu2ym9Dn2E4J23/HNr4l5UjP+UCuOPd46tSO7Jmo9q083VNr1kineeNDYj5mMs7BeEsMtwOfqmpH4FPnvQ9VnamqPVS1B3AqsBf42CvJrSXrVXV+nPlJuD45oU/YOrXcr3ZJlEAnmH+PihIN6vs+vXlYhyyG//HEuPNQvXq1qIvy6enVYzqWfztB+9aZCbvbToT+x3elXXYThg3pTYcgfeDdcv7pR5PdLPC5UBn97bK+NGt8CC2bNqSaCDVrRPY9PqtPwMkpA7rtyv5ccvZxPPC3c0hLi+0cTpZ4A8Ng4CXn9UtAuIr484Gpqro3zuO6wvtR9cM7tqRJRux3DpVlUL5qQe5C+5/QlcyM+giUlpr6n9CNR249P+5j/l+CemT07tHB531a9bJfxuZNYr9zi5Z/u0o0T5OPvG5gUi8mQ10qlYXidptLPE445lCeHvkn/vOPixh372W8/MDlrh+jSUY9zul7FG1aNHJ9326LNzA0U9X1AM7vpmHSXwRM8Ft2n4gsFJHHRCSprbf/vHYgh3dswVl9jqBX93a0adE4bP/6QMX3u68byN+GeXoeZATo0layLlLNmxySsjtZ/+BYctdYIz2NJ++6iGfuuYTTeh1Wur5p4/h7U3TtkMWovw7iH1efGfS5hVCCtXdkNw/cGOitUYO6XH3BSRzZKZsjOrUMmi5UrU12s4yICvdtWjQufUBq0CndufycP0SwlUekbT+BxNselCiXDe6dlON4l3x6dW8fIqVHg/q1SUurTovM2MYkSi/npYFIhP0WisgnIrIowM/gaA4kIlnAEcB0r8V3AF2AY4FGwG0hth8uIrkikrt58+ZoDh1UmxaN+NcNg7ji3ONLL/hXnX8CN116mk+6Pw44pvR19erVytxVH9k5u/RuLlC3sxOOPjSqfD1++4VUq5acuuzqAY4z4ZGrOKx9Fsd0bcPfr+pfujwtrXqZwFG3ds2oHxTyJyJ0O7QFR3dtzZ3Dzyhd7v06lHDtPuGcfnxX7r5+IId3DB4YStT2q08ed+9lPHHnhYwN8ryFNxFh9I2DePKuoQwbEt1FMY64QK/usZdmI+2q/LfL+kb0xG+iHe/3XTvqsFb8669nc/tfBnDhGTlRVX+2yortzj4trTrXDz2ZDq0y+VuIrqqhBCu5g6fTSKKFDQyq2ldVDw/w8z6w0bngl1z4N4XY1QXAu6pa5LXv9eqxH3gBCFp+VdWxqpqjqjmZmYmtX/UvFVzQ/xif93dF2WAZrfT06gw57fd2+ERWIVx4Rk7pSVhyEaiRnsboEYO58+ozaBmkC563O4efweN3XOhKfnp0yebu6wYy8rqBEQecFk0blum5FIgbpZuWTRvSq3t7BE91S0l1ZLinVUtUq1aNrBjvRGN1eMcWMW97br/IHjpr1qTsZ9vziLYxHzdWV1/ge+G/bHBvGtavw7GHt+WCATlJey7m1F5deOiW8zjhmOhuCoNp1KAuGYfUoUOrTC48I8eVfYYSb33FZGAYMMb5/X6ItEPxlBBKiUiWqq4Xz5V4CLAozvy4on2rJqWvhbLDMtRIQlFx8Knd2VtQSPGBA2QcUpfXPvw27DaDTunO5JkLojpO44b1eOTvf2T95u0xD94lIrQK0mhdu1YNCvYVRrWvIztn+yxr36oJK9d6SonBejA9c8/FTJqWy8SpuaXLTj62M53aNGPMuGnUrV2TS84+jk9mL404L8HcesXp7CnYH1E3RfCcQ5cGqTY5pF5tdu4uiDtPoQTrX59ot101gKv++TL5O5PTpHjfiCER/08icWjrpnzrzNmS6k4Kz426FFVNeE+0EvG2MYwB+onIcqCf8x4RyRGRcSWJRKQt0Ar4wm/710TkR+BHoAkwOs78uKJF04b85fwTOaZrGx64+ZyU5KFGehrDhvTmyvNOoG6E3eGibdRq1LBu6Xa9urd3vWTS68h2/P2K0+Pez6WDepHdLIOG9evwzxDdgRvU870bbN7kEI7u2prn772MsfdcEtcDYJ3a+g6eFs0F6IX7Lw/a0Drqr4Po2/uwsM84xNLGUKdWDUZeN5Aa6WlB75TfevzqqPcbSK2agc/Rk+Podjri0sifZWiX3cT1aXsHnXIkR3RqSWZGfUb9NcnzfwQIAMkKChBniUFVtwKnBVieC1zl9X41UKYCV1XL7XCmA07sxoATu7m2v26HtmDxinUxbdvn2E68PHkO+/YXhU8coRaZDTgzwoHsYlGnVg1uvbI/m7ftintfdWvX5PE7LuDAgYMxBa94AsKxh7ele5fsoCUib+1bZbJqbdn2r1DHb9U8g2sv6sPSletL707dct3Qk+nulL7uvm4gr33wHRu37iRvY35pmngvNgIc060NrZpnsG3HnjLrz+9/DFt37GHf/iK++3F1VPs+KacTXdpnce2/XvNZ3rB+HUZceir/evrDOHIeXlpade65/uyk3qmXFxWnE3cFd+Mlp/Lie7Np0rAuh3dqySPjP6Zxw7rcefWZ3HjfGyG3rVUznYduOY8Vazbx3qfz+XX9trjy0uvIdtxyxekpOdljfaJVRMIGhcZxdDcO5va/DIg47d+vOJ1P5vxE++wmPPT89PAbJFirrN+DWZsWjbnz6jP4et4KHnv5k7j2e9yR7fhh6VqG//FEcg5vU1q916hBXS45+zi+mreitB68Vs10RjidOc4b8UzUx2raqD7padUpKj5QumzcvZcm9dytakEBLDAkTZOMetzy59/7648fPYxaNdMi7p7ZsmlDWjZtyNSvgjfD1KyRzu1/GcCY56b5LP/f3Rf73HXVrVMzZSd7Ip9oPaZra7p3zmbJyvUBBwMMJ96PJLNRfYaeeSwA3Ttns2BZXsSDtGW6NIjaqL8OYsJHczmmW+uEPaD29yv7U1x8IGCgPqfvUZwTwSipjRtG1lgfSCov1GeeeDjLftkAJPZcTjULDCni/Rh9drMMn+J9NM7vfwxvTZ9Hs8aHcNyRbalWrRoP/d95/P3fb5emqenXcNY+O7G9ulJFRBh53UAKi4pT3lh41zVnsnZDPq0j7PLYJKMeFw88jq/mLWfoWT15cNy08BsF0O3QFoweEVVP8qh0cIZ1SPbDdi+/PxvwjCRb4oIBOUya5ulsEKxbrdvnwfFHd2DTtl3s2FXA+f2TP5ZUslhgiIHbdyxZmQ1KA0O0w0NcdEYOf+jRnqzMBqWlj0DDJdw3YgiPv/wprbIy6PeHw8qsr0xCXQxyurUhd/EaIPrnS6JRrVq1qAdOO7ffUUG7h8bzgJuPclIrEs136MwTD2d/YREHDipDTvu9EX/Iad2pW7sGh9SrRY8uv/dkK+mdd9RhrVx/sl1EIu7CG4+bLjuNR1+cAUTXCO8WCwzlwF/+eAJLV61nf2ExI68bGNW2IhLRBahL++b87+4/Vcn6Um/XDu3D9K+XcGjrTJrFMZCZSZ709Oo+JYUSNWukMzDAsCLDhvTmrD5HxFVdlWq9u7fjb8P6cvDgQY4/KnE3MMFYYEiAenVqsnvv/ojTN25Yj+dGXUph0YGwI41ePPA47nnqA8D3iexIpCIoeI9HFenAZInUsH6doA8IpXLk1GSpKjcG8Yx7Vh5Uq1YtoSXacCwwJMB5px/NS+/NjmqbGulpEdWHHt6xBTdf3o/tO/fSt3eXWLOYEL17dGD2/JUAnNzT0zCXllad+0YMYfb8VZzaq3OozU0Ih7ZO/DAIyVQVgnBFZoEhAWol8M5YRDj+qA7hE6bAX84/obS3ytAzfx/dpEv75q4/fFSVHFKvdrmZ4jQetWqmlz6Lk+xhQUx0LDDEoIqUxqPWoH7tqPr9m8jEO0hhtMKNMByrkdeexd1PfkB6WnWujXPgQ5NYFhgSwHvQskgGdzPlw8k9O/mMSZWsYaHLk0duPZ922U18lvXo0or5P60F4MRjYp/VrXO75oy79zLS06qVi/YmE5wFhgRo0bQhN15yKj8u/81nlFRTvjVqUJfRNw5mxa+bOblnp7iG0qioAnXvvG5oH8a/PYsG9etwRpzDxITrXGHKBwsMCdLn2E7l5slIxaU+8FXAYR2yOKxD+ZzYJlUaN6zHrVf2D5/QVBrxjq5qyqkjO3ke+Gmd1ajMqKOm/Dvfaw6QP/aPrltyPFL9xLgpH+wsqKRuuaIf3y/+lSM7Z1eZvuuVyXn9jqJZo/pkZTZI+LzU940YwozZSzn52E5RP3lvKicLDDGoCBfaurVrcmKEA7iZ8qdGehqn9nL/OZVAp651Jzb+7PbAGGOMj7gCg4j8UUQWi8hBEQk6EamIDBCRZSKyQkRu91reTkS+FZHlIjJRRCKbqswYY0zCxFtiWAScC3wZLIGIVAeeAs4AugJDRaSrs/pB4DFV7QjkA1fGmR9jjDFxiiswqOpSVV0WJllPYIWqrlLVQuANYLB4KupPBd5y0r0EDIknP8lSq6Y9nGMqpuoRTgxlqrZknCUtgbVe7/OcZY2B7apa7Le83Gud1ai0O+h5/SrvZB2m8jmma+vSEW8r+7wcJnZheyWJyCdAoC4L/1DV9yM4RqAuPBpiebB8DAeGA7RundyxYwIZed1ZbNuxh8YNK/bwvqZqSUurzsO3ns/yNZs4qkurVGfHlFNhA4Oq9o3zGHmA9xmYDawDtgANRSTNKTWULA+Wj7HAWICcnJyUP8orIhYUTIWUcUgdeh7RNtXZMOVYMqqS5gIdnR5INYCLgMnqmatwJnC+k24YEEkJxBhjTALF2131HBHJA3oDH4nIdGd5CxGZAuCUBm4ApgNLgUmqutjZxW3AzSKyAk+bw/Px5McYY0z8xLVJxpMoJydHc3NzU50NY4ypUERknqoGfeashPVdM8YY48MCgzHGGB8WGIwxxviwwGCMMcZHhWx8FpHNwJoYN2+C5xmK8sbyFR3LV3QsX9GprPlqo6qZ4RJVyMAQDxHJjaRVPtksX9GxfEXH8hWdqp4vq0oyxhjjwwKDMcYYH1UxMIxNdQaCsHxFx/IVHctXdKp0vqpcG4MxxpjQqmKJwRhjTAiVNjAEm2faa31NZ57pFc68022TkKdWIjJTRJY6c2WPCJDmZBHZISLznZ+Ric6Xc9zVIvKjc8wyA1GJx3+cz2uhiCR8hiIR6ez1OcwXkZ0icpNfmqR8XiIyXkQ2icgir2WNRGSGM2f5DBHJCLLtMCfNchEZloR8PSwiPzn/p3dFpGGQbUP+zxOQr3tE5Dev/9WZQbYN+d1NQL4meuVptYjMD7JtIj+vgNeGlJ1jqlrpfoDqwEqgPVADWAB09UtzHfCM8/oiYGIS8pUFHO28rg/8HCBfJwMfpuAzWw00CbH+TGAqngmWegHfpuB/ugFPP+ykf17AScDRwCKvZQ8BtzuvbwceDLBdI2CV8zvDeZ2R4HydDqQ5rx8MlK9I/ucJyNc9wC0R/J9Dfnfdzpff+n8DI1PweQW8NqTqHKusJYaA80z7pRmMZ55p8Mw7fZqIBJpVzjWqul5Vv3de78IzDHmFmM4Uz+f1snrMwTPJUlYSj38asFJVY32wMS6q+iWwzW+x9zkUbM7y/sAMVd2mqvnADGBAIvOlqh/r71PmzsEzCVZSBfm8IhHJdzch+XK+/xcAE9w6XqRCXBtSco5V1sAQbJ7pgGmcL9EOPHNCJIVTdXUU8G2A1b1FZIGITBWRbknKkgIfi8g88Uyj6i+SzzSRLiL4FzYVnxdAM1VdD54vNtA0QJpUf25X4CnpBRLuf54INzhVXOODVIuk8vM6EdioqsuDrE/K5+V3bUjJOVZZA0Mk80lHNee0m0SkHvA2cJOq7vRb/T2e6pLuwH+B95KRJ+B4VT0aOAO4XkRO8lufys+rBjAIeDPA6lR9XpFK5ef2D6AYeC1IknD/c7f9D+gA9ADW46m28ZeyzwsYSujSQsI/rzDXhqCbBVgW12dWWQNDsHmmA6YRkTSgAbEVfaMiIul4/vGvqeo7/utVdaeq7nZeTwHSRaRJovOlquuc35uAd/EU6b1F8pkmyhnA96q60X9Fqj4vx8aS6jTn96YAaVLyuTkNkAOBi9WpiPYXwf/cVaq6UVUPqOpB4Lkgx0vV55UGnAtMDJYm0Z9XkGtDSs6xyhoYAs4z7ZdmMp55psEz7/Rnwb5AbnHqMJ8Hlqrqo0HSNC9p6xCRnnj+R1sTnK+6IlK/5DWexstFfskmA5eJRy9gR0kRNwmC3sml4vPy4n0OBZuzfDpwuohkOFUnpzvLEkZEBuCZNneQqu4NkiaS/7nb+fJukzonyPEi+e4mQl/gJ1XNC7Qy0Z9XiGtDas6xRLSwl4cfPL1ofsbTw+EfzrJReL4sALXwVE2sAL4D2ichTyfgKeItBOY7P2cC1wDXOGluABbj6Y0xB/hDEvLV3jneAufYJZ+Xd74EeMr5PH8EcpL0f6yD50LfwGtZ0j8vPIFpPVCE5w7tSjxtUp8Cy53fjZy0OcA4r22vcM6zFcCfk5CvFXjqnEvOsZLedy2AKaH+5wnO1yvOubMQzwUvyz9fzvsy391E5stZ/mLJOeWVNpmfV7BrQ0rOMXvy2RhjjI/KWpVkjDEmRhYYjDHG+LDAYIwxxocFBmOMMT4sMBhjjPFhgcEYY4wPCwymShORxl5DLm/wGxb6mwQd8ygRGRdifaaITEvEsY2JRFqqM2BMKqnqVjxj9yAi9wC7VfWRBB/2TmB0iDxtFpH1InK8qs5KcF6MKcNKDMYEISK7nd8ni8gXIjJJRH4WkTEicrGIfOdM3NLBSZcpIm+LyFzn5/gA+6wPHKmqC5z3fbxKKD+UDLuAZzDAi5P0pxrjwwKDMZHpDowAjgAuBTqpak9gHPBXJ80TwGOqeixwnrPOXw6+Y+zcAlyvqj3wDPtc4CzPdd4bk3RWlWRMZOaqM2igiKwEPnaW/wic4rzuC3T1mu/pEBGpr56JV0pkAZu93s8CHhWR14B39PdB3DbhGavHmKSzwGBMZPZ7vT7o9f4gv3+PqgG9VbWA4ArwDOAIgKqOEZGP8AyYNkdE+qrqT06aUPsxJmGsKskY93yMZ7RXAESkR4A0S4FDvdJ0UNUfVfVBPNVHXZxVnUjwMNjGBGOBwRj33AjkOFNXLsEzPLgPpzTQwKuR+SYRWSQiC/CUEEqm4TwF+CgZmTbGnw27bUySicjfgF2qGupZhi+BweqZ3N2YpLISgzHJ9z982yx8iEgm8KgFBZMqVmIwxhjjw0oMxhhjfFhgMMYY48MCgzHGGB8WGIwxxviwwGCMMcbH/wPTJKDZXTpMe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data:image/png;base64,iVBORw0KGgoAAAANSUhEUgAAAYYAAAEKCAYAAAAW8vJGAAAABHNCSVQICAgIfAhkiAAAAAlwSFlzAAALEgAACxIB0t1+/AAAADl0RVh0U29mdHdhcmUAbWF0cGxvdGxpYiB2ZXJzaW9uIDIuMS4xLCBodHRwOi8vbWF0cGxvdGxpYi5vcmcvAOZPmwAAIABJREFUeJzt3Xd8FGX+wPHPFxI6QoAAgdClCCqoEeEsWEBQEbCcylnw1MN64vnTs5yHHqJiOcudeoqIXQQ7KkVUbAhKUECKSBEk0iH0QBL4/v7YSdzdbN/Z3ZTv+/XKK7szz8w82czOd54yzyOqijHGGFOiWqozYIwxpnyxwGCMMcaHBQZjjDE+LDAYY4zxYYHBGGOMDwsMxhhjfFhgMMYY48MCgzHGGB8WGIwxxvhIS3UGYtGkSRNt27ZtqrNhjDEVyrx587aoama4dBUyMLRt25bc3NxUZ8MYYyoUEVkTSTqrSjLGGOPDAoMxxhgfFhiMMcb4qJBtDMYYU9UVFRWRl5fHvn37yqyrVasW2dnZpKenx7RvCwzGGFMB5eXlUb9+fdq2bYuIlC5XVbZu3UpeXh7t2rWLad+uVCWJyHgR2SQii4KsFxH5j4isEJGFInK017phIrLc+RnmRn6MMaay27dvH40bN/YJCgAiQuPGjQOWJCLlVhvDi8CAEOvPADo6P8OB/wGISCPgbuA4oCdwt4hkuJQnU07s21/Epm27Up0NYyod/6AQbnmkXAkMqvolsC1EksHAy+oxB2goIllAf2CGqm5T1XxgBqEDjKlgdu/dz9X3vMp1/3qNr79fkersGGMikKxeSS2BtV7v85xlwZaXISLDRSRXRHI3b96csIwad02cOpfde/ejwGMvfZLq7BhjIpCswBCoXKMhlpddqDpWVXNUNSczM+wT3aacyN9ZkOosGFNpqQa8XAZdHqlkBYY8oJXX+2xgXYjlxhhjQqhVqxZbt24tEwRKeiXVqlUr5n0nq7vqZOAGEXkDT0PzDlVdLyLTgfu9GpxPB+5IUp6MMabCys7OJi8vj0BV6yXPMcTKlcAgIhOAk4EmIpKHp6dROoCqPgNMAc4EVgB7gT8767aJyL3AXGdXo1Q1VCO2McYYID09PebnFMJxJTCo6tAw6xW4Psi68cB4N/JhjDEmfjZWkjHGGB8WGKqA/YVFqc6CMaYCscBQiakq9/7vIy6740U+nbM01dkxxlQQFhgqsYU//8b8n9ZSXHyApyd8kfTjv/TebGbPX5n04xpj4mOBoRLbvnNvyo69Zt02Js9ckLLjG2NiZ4HBJMTGrTtTnQUThQ1bdvL6h9/x06oNIdPNWbCKN6fPY9ee2EfuNOWfzcdgjOGBsVPJ25jP2zO+57WHrqRWzbITvKxZt5WHx38MwLpN2xlx6WnJzqZJEisxGGPI25hf+nrNuq0B00z/eknp6y9zlyc8TyZ1LDAYUwmpKm99/D3j3vqanbttIEMTHatKMqYS+mreciZ89B3gmRPjpssir/b56MtFLFm5nrP6HEGNdLtEVEVWYjCmEprmVe3z1bzoqn1mfb+CVz/4lg8+X+h2tkwFYYEhCX7btJ2iogOpzoYxUXn9w+9c3Z+qsmLNJoqL7bsQreLiA3z9/QoWLstLyvGsnJhgb06fxxtT5tIiswFP3Hkh1apZLDZV05Ovf87n3y2jc7vm3H/TEFf2OWlaLh/PWsIFA3I4/fiuruyzPPrs22U8O+lLAB68+VwObdM0ocezq1SCvTHFM6L4us07+Hbh6tRmpgpauyGfu5+czNhJX8U9q5WJz+ffLQNg2S8b2LRtV9z721Own4lTc8nfubf0ollZef99z775VcKPZyWGJNq33wazS7b7n53Cpm27WLR8HV3aN+OknE6pzpIBV6qTCvbZ9ylRXCkxiMgAEVkmIitE5PYA6x8TkfnOz88ist1r3QGvdZPdyI8xJbzvTBcs+y2FOTGm4oi7xCAi1YGngH545nCeKyKTVbW0W4Sq/s0r/V+Bo7x2UaCqPeLNR0WwYetOfl69kY5tmiIiFBYV8/5nCxARBp/SnfT06qnOoqnEDh48yNoN+bTOaoSIpDo7phxzo8TQE1ihqqtUtRB4AxgcIv1QYIILx61w3po+jzsee7f0qdEPPl/IG1PmMuGj75j29eIU585Udg88N42bH3yTx1/5NNVZMXFIRkh3IzC0BNZ6vc9zlpUhIm2AdsBnXotriUiuiMwREXe6KpRz/3n1MyZMmevTHfCVD+akMEemsttbUMj3S34F4Ot5K2LaR1UrZGzJ382Y56bxzMQvqlwXWzcCQ6DTJVj3j4uAt1TV+1Nurao5wJ+Ax0WkQ8CDiAx3Akju5s2b48txOfDW9HlJP+ab0+clvGfOvv1FrjeyHzhwkNnzV7FoeeLbCAqLitlTsD/hx0m2AwcPxr2P8jZi7o8/J/Z8+O9rnzF30WpmfLOUqV9VrRK9G4EhD2jl9T4bWBck7UX4VSOp6jrn9yrgc3zbH7zTjVXVHFXNyczMjDfPVdIbU+YyZ8EvCdv/2g35XDXyFa4a+QprN2xzbb+fz13GIy98zN1PfsDKXxN3U7Alfzd/GfkKV/3zFX5evRGAXXv2WTdXxw9L14ZPlERPvj4zoftftPz3y9isH2IrZUVLVdmwZWfKzzk3AsNcoKOItBORGngu/mV6F4lIZyADmO21LENEajqvmwDHA0v8t60o9hYUcvuj73D+iGcSfjcTq0de+Jj3P4t9Ap2Z3y7jpgcmMvWrRWXWPfriDAr2FVKwr9DVp2a9Z597asLnMe8nXFXI2ElfsXvvfgqLirnnqQ/5YOZC/nzni9zz1Ac+X9T8nXv5dM5Stu3YE3NeQnHjohDub523eA1jnptG7uI1MR/DrZLh9l2J/Twrkv++NpPr732df7/4SUrzEXdgUNVi4AZgOrAUmKSqi0VklIgM8ko6FHhDfc/6w4BcEVkAzATGePdmqmjGvzuL5Ws2ocA9T32Q0GN5fym379rLvMVrIq4Hffn92fy2aXv4hAE8+fpM1m7IZ9xbX5cZ5uPX9e6VElLht02/Dz29v7CIF9/7BsVz57jUawKbB8ZO5ekJXzDmuWk+26sqazfkc+BAbNU2qspjL3/C8LtfjeuCHcjGLb7VQPePncrcRat5YOzUkIGosKg46Lrps9z5qj70/Mc8PeEL7ns2dF6qgi/m/gzA7PkrU9qu4coDbqo6BZjit2yk3/t7Amz3DXCEG3mIx+IV6/js22WcelxnunbIYt/+ImrXqsGMb5awZOV6zjv9aLKbZQTc9vslvzJ20lcc0aklM79d5rMu3GxY0Zry5Y98u/CX0iLu4R1bcMdfzuDKu14GiGqogbwN+bRs2jCu/BQWF5fbLrbrN+/goy9+jGqbPQWFQdft3vt7u8PKtZtLf6tqadfP59+exdSvFsU85MMPS9eWNgw/MHYqbz9xTUTbbduxh982bufwji1K8+J/7j3ywoyg24e6GI/872TG3HxuwHXeQWPZLxt4/aPv6N65FX17d2Hhst/o3iWb+nVrhc3/sl88eV392xb2FxYHnCQoEtO/Xkz/E7rFtK3xZU8+4zn5wfPIftcOWSxbvZHTenXhY+eOaOnKDTxzz8UBt73vWU88/Ozbn8qs+8cT77mWx59Xb+T5t2f5LFu0fB0X//350vclXzC3HDx4kGrVqjHz22X8tjGfs0/p7rN+0tR5dGzblBOOPtTV44YS6R3lA2OnRlUqUtWYpqv0fh6gpHpt2S8bWLshn1bNy95M7NxdwJ6CQrIyG5RZty6GUlzBvkJuvH8iBfsKuWBADheekRMw3eb82IagWL5mE1vyd9Mko17QNPv2F3Hn455zfdHydUyclktx8QEOa5/F6BGheq6XFU/Pp7FvfmWBwSUWGPwsWbkeoDQoQOxfKjflLnK3aiHUA06qyr9f/IQFP63llOM6l955r/erjvjwi4XwBTRvfEjCB/WK1NoN+Tw94fOAQUH8OtAVFR0oLfGEa9QuKj7A/J/W0jHCvzNQNcCW/N1cP3oCxcUHuO2qAfQ8om3pusKi4pgC07SvF1Owz1PSmTQtN2hgiMfBIMG45Bx6cNx0n+Ulf/vSVevD7jtQO0XJ+fdL3mauG3oy3Q5tEW2WK7VkPJxogSFGM75ZwrzFv7q+3wMHDvLDT2tp2bRhwLtKt4x/e5bPhcnbouXrmD1/JYBPdcycBasCpp/y1SJubHNqRMd9+f3ZHDyo9Orens7tmoU8yX9atYGno2xsvu+ZKREF8tc//I73PpvPmScezuXn/CHoxa/EU69/zv7Coriq38a99XXpRfPBcdNKq4p27i5gxAOTYppprSgJ9dDhSmkLf45+KOiSPT75+udl1n2Zu7z0/Bv538m8/vCVvPTeHIqKD3D5Ob2pW7tmyH3v2rOP9z+dT6d2zTn28DaICKrK90t+JX/nXtpnN6FddpNy//T36GenUFx8kBGXRvbdcpMFhhhs2raLZyYmZjTHt2d8z8SpuaSlVWfcqEsjqqP1tmNXAQ3q1w6bbnP+rtKqIn+btiWuv3pJj6gPPl/IyOsG0r1zdtC0wariDhw4yC95W2jfqklp/guLirn+3gkR92x5e8b3pfm4eOBxYdPvL/Tc2UZaPRXoTnj7rr0B074y+dsqO/1mSQDwtmrtFp/378z4gemzPM8RpKVV4+oLTgq5zxtGTyhtEyopmS37ZSP3j51amiZUtZublq/ZyM+rN9Hn2E7Uq1M2oJV0T23e5JAygaqkZ2Oiu+UGYsNux2D1b4EnS3fDxKm5gKc4/t6n86Pefu2Gbezeu58X3vmGN1PwEF00Rj39IS+8803UPVHGjJvGbY++w0PPf1y67MPPf4y5u+NBjf/hL393/ef9iNJt27EnYPtUrFTV9Ql2gvWyiueGe826yL9DH335e9foj8P0hFq/eYdPR4EHx3l6jj3jNyz3pGm5ER+/RP7OvazdkB8+oWPXnn3c/ui7jH9nFs+//XXANM9O+pIbRk/ggbHTAq4H3+cpksVKDOVEoC9fcXFsF6xXP5jDjG+WxpulpPjwi4Vs3LqTvn84jGO6tg5bvC8uPlA6tMPcRatLl7324bcx5yGVPSQfe8nd/urzlvxaWhpyyxe5yxl65rFlj7X4V/r2OizktktWrqdrh6wyy/OiuMBGw78LcTTWbdrOv1/8hG079nDHXwb4rNuSv5ur73mVAwcO0iSjHkcd1opLzu4VsBRQXHyAxSvXs+LXTaXLvsxdzohLy867XfI9nbdkTcSlxmTUgFmJoRzxPzEUZX9hEaOf+SiqL3sqgsLs+YHbHyJR0p/e+1mBYPvzv4arKrc88nZExwn2hXrurcB3c9EI1NjsvyxQACrp7BCKqvLpnKW8/uF3PnfDULYhcn4MTyeHC4y7dgduFF/2ywZufeStkNv+8z/vx90fv6RxPRJ5G6MLOB/MXMjDz0/n1/Xb+PeLn7D6ty3s3F3AHY+965Muf+fe0pu3Lfm7mfHNUl6ZHHh8s/++PpNRT39YpuQWrrRTHOPzL4lgJYYIbdq2i6aN6if0GDc/+KbP++27CvjPqzOjGorA/8IRysSpuSxZuZ7uXVpx5omHU6d2jYi39ffICx+HTxTG2De/YuS1Z7Frz/6g+/Ovdlr482+sjfDBumClkc+/W8aPMTSgevsi9+cyyy6740XOOLEb3Q5tQY8uwdtSwlmwLK/06e9P5ixl/OhhFBYVu9bwvCDMPMLTZy2mTYtGAddt3R6++m7H7gIaNwze3dVbIhqEC/YVBjxHVv66mRff+waAZas3kr8zcBtQMJ/MXsq1F/UpszzYIIXPTvqywkw/aoEhQvc8+QFP/XNoQnsy+J+Ys76PfnyWh8dHfoF+62NPKWTJyvVM+Oi7sI3BibYlfzfX/Ou1qJ4c3hviobRoRHKBC8V72I4S+wuLeO/T+bz36XyuOPf4MkFtzbrIAtq9//uo9PWOXQVsyd/NzQ++SWFRMUd08h3IePGK6OujI+kmOzaO6SRvemASe/3u+tf8tpV/PfVhTPvbsauA3MWrI05/yW3jAy737k0VbVCo7KwqKUIbt+5kw5byNbqk20Y9/WFMg9R9FeMwzv4K9hWGDQoHD8beILB1+24gsuobt41/Z1aZZaOeju3COHbSV+wp2E+RV3tLifI4LIl/UACYs/CXoN1cNejgzB53PfFewEBc0ZWn7rMWGGJQjv5/rns+wAUsnIMuDOmcDD8sXcvSlev5Z4Q9htxWMpRGiWDdV0tMnrmAzdvKPpOxbnNs41wFs31X+ekqO/+n8FV66zbvcOVYgQaCTDTvUmM0bSfJVuUDQyxPm5rUKSyKr1599LNTwieKUqLmb3jpvdnc/ui7ZZa7fV/y8vuzwydKkpLupckQb/VhLLbvKigNDpOmld/u5FW+jeGT2RWjW2eyLPtlAycf2ynV2QjK/y472kZvtycRmv714rjq38MJVKrYu8/dv8Ekz+Mvf8JvG7dzzUV9mDzTd/j78lQTUeVLDNH4YemvVWJY4GcnJeap7sookUEhmHBVUBVdRfyOHThwkPk/rWVHmGq5RcvXkb9zLw94PYUdLRsrKQn2FQYfb97f82/P4oV3Z3PNhScmMEfGmIpm/DuzmPZ15Zn+s8oFht82bWfP3v10bNOUWT+sjHru5YMHD1bKHhHGmOjt3rufLfm7khoUKkyJQUQGAE8A1YFxqjrGb/3lwMNAyXyXT6rqOGfdMOAuZ/loVX3JjTwFkrcxnxH3TwTgyE7ZMY0KaYxJrF17EtOYnwgPj5/Oepd6SRVE2HaUjBF14w4MIlIdeAroB+QBc0VkcoApOieq6g1+2zYC7gZy8Ix2MM/ZNiEDqfzvjd/v9C0oGFM+RTNQXaq5OcDdDaMnRJTut43udlcOxI3G557AClVdpaqFwBtApNM29QdmqOo2JxjMAAaE2SZmbj0la4xJnJIhzk1gyfh83AgMLQHvwXzynGX+zhORhSLyloi0inJbY0wV4VbVjImdG4EhUEuIf3+zD4C2qnok8AlQ0o4QybaehCLDRSRXRHI3b45+2AZjjDGRcSMw5AGtvN5nAz4Vb6q6VVVLWpSeA46JdFuvfYxV1RxVzcnMzIwpoxWvd7QxxiSfG4FhLtBRRNqJSA3gImCydwIR8Z6pYxBQ8rjxdOB0EckQkQzgdGdZYlTAB2eMMSbZ4u6VpKrFInIDngt6dWC8qi4WkVFArqpOBm4UkUFAMbANuNzZdpuI3IsnuACMUtXyNzykMcZUIa48x6CqU4ApfstGer2+A7gjyLbjgcADprvMCgzGGBOejZVkjDHGR5UKDBVxcC5jjEm2KhUYytNk28YYU15VqcCwcWvlnprTGGPcUKUCgzHGmPAsMBhjjPFhgcEYY4wPCwzGGGN8WGAwxhjjwwKDMcYYHxYYjDHG+LDAYIwxxocFBmOMMT4sMBhjjPFhgcEYY4wPCwzGGGN8uBIYRGSAiCwTkRUicnuA9TeLyBIRWSgin4pIG691B0RkvvMz2X9bY4wxyRX3DG4iUh14CugH5AFzRWSyqi7xSvYDkKOqe0XkWuAh4EJnXYGq9og3H8YYY9zhRomhJ7BCVVepaiHwBjDYO4GqzlTVvc7bOUC2C8c1xhiTAG4EhpbAWq/3ec6yYK4Epnq9ryUiuSIyR0SGuJAfY4wxcYi7KgmQAMsCzqEpIpcAOUAfr8WtVXWdiLQHPhORH1V1ZYBthwPDAVq3bh1/ro0xxgTkRokhD2jl9T4bWOefSET6Av8ABqnq/pLlqrrO+b0K+Bw4KtBBVHWsquaoak5mZqYL2TbGGBOIG4FhLtBRRNqJSA3gIsCnd5GIHAU8iycobPJaniEiNZ3XTYDjAe9Ga2OMMUkWd1WSqhaLyA3AdKA6MF5VF4vIKCBXVScDDwP1gDdFBOBXVR0EHAY8KyIH8QSpMX69mYwxxiSZG20MqOoUYIrfspFer/sG2e4b4Ag38mCMMcYd9uSzMcYYHxYYjDHG+LDAYIwxxocFBmOMMT4sMBhjjPFhgcEYY4wPCwzGGGN8WGAwxhjjwwKDMcYYHxYYjDHG+LDAYIwxxocFBmOMMT4sMBhjjPFhgcEYY4wPCwzGGGN8WGAwxhjjw5XAICIDRGSZiKwQkdsDrK8pIhOd9d+KSFuvdXc4y5eJSH838mOMMSZ2cQcGEakOPAWcAXQFhopIV79kVwL5qnoo8BjwoLNtVzxzRHcDBgBPO/tznaomYrfGGFPpuFFi6AmsUNVVqloIvAEM9kszGHjJef0WcJp4Jn8eDLyhqvtV9RdghbM/103/2qaSNsaYSLgRGFoCa73e5znLAqZR1WJgB9A4wm0BEJHhIpIrIrmbN2+OKoOqynNvfRXVNsYYU1W5ERgkwDL/eptgaSLZ1rNQdayq5qhqTmZmZnQZFOGGP50S1TbGGFNVuREY8oBWXu+zgXXB0ohIGtAA2Bbhtq7oeWTbROzWGGMqHTcCw1ygo4i0E5EaeBqTJ/ulmQwMc16fD3ymntbgycBFTq+ldkBH4DsX8lSGBCycGGOM8ZcW7w5UtVhEbgCmA9WB8aq6WERGAbmqOhl4HnhFRFbgKSlc5Gy7WEQmAUuAYuB6VT0Qb56MMcbELu7AAKCqU4ApfstGer3eB/wxyLb3Afe5kY9QxAoMxhgTkSrz5LNYZDDGmIhUmcBgjDEmMhYYjDHG+KgygcFqkowxJjJVJjAYY4yJTJUJDNb4bIwxkakygcEYY0xkqkxgsCefjTEmMlUmMBhjjIlMlQkM1sRgjDGRqTKBwRhjTGQsMBhjjPFRZQKDdVc1xpjIVKHAkOocGGNMxVBlAoMxxpjIVJnAYFVJxhgTmbgCg4g0EpEZIrLc+Z0RIE0PEZktIotFZKGIXOi17kUR+UVE5js/PeLJjzHGmPjFW2K4HfhUVTsCnzrv/e0FLlPVbsAA4HERaei1/lZV7eH8zI8zP8YYY+IUb2AYDLzkvH4JGOKfQFV/VtXlzut1wCYgM87jRs2qkowxJjLxBoZmqroewPndNFRiEekJ1ABWei2+z6liekxEaobYdriI5IpI7ubNm+PMtjHGmGDCBgYR+UREFgX4GRzNgUQkC3gF+LOqHnQW3wF0AY4FGgG3BdteVceqao6q5mRmJr3AYYwxVUZauASq2jfYOhHZKCJZqrreufBvCpLuEOAj4C5VneO17/XOy/0i8gJwS1S5N8YY47p4q5ImA8Oc18OA9/0TiEgN4F3gZVV9029dlvNb8LRPLIozP8YYY+IUb2AYA/QTkeVAP+c9IpIjIuOcNBcAJwGXB+iW+pqI/Aj8CDQBRseZH2OMMXEKW5UUiqpuBU4LsDwXuMp5/SrwapDtT43n+MYYY9xXZZ58NsYYExkLDMYYY3xYYDDGGOPDAoMxxhgfFhiMMcb4sMBgjDHGhwUGY4wxPiwwGGOM8WGBwRhjjA8LDMYYY3xYYDDGGOPDAoMxxhgfFhiMMcb4sMBgjDHGhwUGY4wxPuIKDCLSSERmiMhy53dGkHQHvCbpmey1vJ2IfOtsP9GZ7c0YY0wKxVtiuB34VFU7Ap867wMpUNUezs8gr+UPAo852+cDV8aZH2OMMXGKNzAMBl5yXr+EZ97miDjzPJ8KvBXL9rH48zl/SOTujTGmUog3MDRT1fUAzu+mQdLVEpFcEZkjIiUX/8bAdlUtdt7nAS3jzE9IA08+MpG7N8aYSiHsnM8i8gnQPMCqf0RxnNaquk5E2gOficiPwM4A6TREPoYDwwFat24dxaGNMcZEI2xgUNW+wdaJyEYRyVLV9SKSBWwKso91zu9VIvI5cBTwNtBQRNKcUkM2sC5EPsYCYwFycnKCBhBjjDHxibcqaTIwzHk9DHjfP4GIZIhITed1E+B4YImqKjATOD/U9sYYY5Ir3sAwBugnIsuBfs57RCRHRMY5aQ4DckVkAZ5AMEZVlzjrbgNuFpEVeNocno8zP8YYY+IUtiopFFXdCpwWYHkucJXz+hvgiCDbrwJ6xpMHY4wx7rInn40xxviocoHhmK5tUp0FY4wp16pcYDitd5dUZ8EYY8q1KhcY0qpXuT/ZGGOiUuWukl3aB3pWzxhjTIkqFxjq1q7JfSOG0OvIdqnOijHGlEtxdVetqLq0b07tWunMWfhLqrNijDFRaVC/dsKPUeVKDKZyuOf6s1OdBWMiknFIHVf317xJA1f3F0iVDQy1a9mcQNE420amNcY1DevXoXO78tveWWUDQ9NG9VOdhQrFenMZ455Tenbi0NaZAdfldEv9s1b2bfdy4yWnpjoLJkIiqc6BccM1F56U6ixELKdbm7B3+Y/edgEP3nxu2H316dkZwfck7nlEW7p3zubqcvCZWGBwNG5Yl/p1a6U6G1XGGSceHlG6atUCn6KHtc/ivhEJnfDPJEGPLq183g/sk5wqy5o10jm6a3TzukRywW6SUZfs5hk+yyTAXUy1akLvHu1L33ds05TbrhrAyOsG0qhB3ZDHSMZNkQUGx3HWfTWoM0+K7CIeqf/7cz8Gndo9orTjRl0acHn16tXo0r45bz9xjZtZM0mW2ah+6Xfv3L5HJfXYN/zplKjSB7tgp6dVBzztBnVq1cAzo8DvatUo2/lTVenSvjlXnnc8px7XhZsv7xdVXhLNAoPxce1Ffcosu3jgca4e4w89OkTcZpGMrnmR6NohK9VZCOqCATk8eddQXrz/8lRnJSa3XnE640cP4+Kzj0taFWF6WjUa1K/NSTkd497XP689i8sG9+beGwcFLB3cdFnQuc4486QjuP5PJ5e7Nk8LDA5VykR6b5FUW9SrU9PNLCVcp7bNIkpXq2a668euGeAuqjzrc2wnnrjzQv5x9Zkx72NwhKWkSPXu0YH+x3fjnL49yMpsUGGrQkWk9AZgSN8eVE9CR4e/X9kfgEsH9Yr7eE0b1Wfwqd1p0bRhwPUdWmfy6G1/jOsYyWaBIUJd2jfnsdsvCJnmpQf+nKTcuKNjm6ac3LOzz7JQwdHbYe3ju4OuW7smg07pTo308AEiM8P3bmrQKe5eYCOV3SyD+nVjD/7xVld27ZBFNa870v+7vC/DLzgxos8wFuf1Ozoh+w2lYf06PHjzuQntCDLm5nMo+11pAAAV0ElEQVTodmgLwFM99L+Rf4prf3Vrhz8n2rRoHNcxki2uwCAijURkhogsd35nBEhziojM9/rZJyJDnHUvisgvXut6xJOfeERyQWyd1YjrhpatavF21zVnuZWllGjcsF5E6S4eGP/8SsOG9ObVB68IW9I6pJ7vnfCfznJnbqdeR7bjn9dG9//y70mSTL26t+ehW85j0Cndeej/zgtYbeGmk46Nv5olFu2ym9Dn2E4J23/HNr4l5UjP+UCuOPd46tSO7Jmo9q083VNr1kineeNDYj5mMs7BeEsMtwOfqmpH4FPnvQ9VnamqPVS1B3AqsBf42CvJrSXrVXV+nPlJuD45oU/YOrXcr3ZJlEAnmH+PihIN6vs+vXlYhyyG//HEuPNQvXq1qIvy6enVYzqWfztB+9aZCbvbToT+x3elXXYThg3pTYcgfeDdcv7pR5PdLPC5UBn97bK+NGt8CC2bNqSaCDVrRPY9PqtPwMkpA7rtyv5ccvZxPPC3c0hLi+0cTpZ4A8Ng4CXn9UtAuIr484Gpqro3zuO6wvtR9cM7tqRJRux3DpVlUL5qQe5C+5/QlcyM+giUlpr6n9CNR249P+5j/l+CemT07tHB531a9bJfxuZNYr9zi5Z/u0o0T5OPvG5gUi8mQ10qlYXidptLPE445lCeHvkn/vOPixh372W8/MDlrh+jSUY9zul7FG1aNHJ9326LNzA0U9X1AM7vpmHSXwRM8Ft2n4gsFJHHRCSprbf/vHYgh3dswVl9jqBX93a0adE4bP/6QMX3u68byN+GeXoeZATo0layLlLNmxySsjtZ/+BYctdYIz2NJ++6iGfuuYTTeh1Wur5p4/h7U3TtkMWovw7iH1efGfS5hVCCtXdkNw/cGOitUYO6XH3BSRzZKZsjOrUMmi5UrU12s4yICvdtWjQufUBq0CndufycP0SwlUekbT+BxNselCiXDe6dlON4l3x6dW8fIqVHg/q1SUurTovM2MYkSi/npYFIhP0WisgnIrIowM/gaA4kIlnAEcB0r8V3AF2AY4FGwG0hth8uIrkikrt58+ZoDh1UmxaN+NcNg7ji3ONLL/hXnX8CN116mk+6Pw44pvR19erVytxVH9k5u/RuLlC3sxOOPjSqfD1++4VUq5acuuzqAY4z4ZGrOKx9Fsd0bcPfr+pfujwtrXqZwFG3ds2oHxTyJyJ0O7QFR3dtzZ3Dzyhd7v06lHDtPuGcfnxX7r5+IId3DB4YStT2q08ed+9lPHHnhYwN8ryFNxFh9I2DePKuoQwbEt1FMY64QK/usZdmI+2q/LfL+kb0xG+iHe/3XTvqsFb8669nc/tfBnDhGTlRVX+2yortzj4trTrXDz2ZDq0y+VuIrqqhBCu5g6fTSKKFDQyq2ldVDw/w8z6w0bngl1z4N4XY1QXAu6pa5LXv9eqxH3gBCFp+VdWxqpqjqjmZmYmtX/UvFVzQ/xif93dF2WAZrfT06gw57fd2+ERWIVx4Rk7pSVhyEaiRnsboEYO58+ozaBmkC563O4efweN3XOhKfnp0yebu6wYy8rqBEQecFk0blum5FIgbpZuWTRvSq3t7BE91S0l1ZLinVUtUq1aNrBjvRGN1eMcWMW97br/IHjpr1qTsZ9vziLYxHzdWV1/ge+G/bHBvGtavw7GHt+WCATlJey7m1F5deOiW8zjhmOhuCoNp1KAuGYfUoUOrTC48I8eVfYYSb33FZGAYMMb5/X6ItEPxlBBKiUiWqq4Xz5V4CLAozvy4on2rJqWvhbLDMtRIQlFx8Knd2VtQSPGBA2QcUpfXPvw27DaDTunO5JkLojpO44b1eOTvf2T95u0xD94lIrQK0mhdu1YNCvYVRrWvIztn+yxr36oJK9d6SonBejA9c8/FTJqWy8SpuaXLTj62M53aNGPMuGnUrV2TS84+jk9mL404L8HcesXp7CnYH1E3RfCcQ5cGqTY5pF5tdu4uiDtPoQTrX59ot101gKv++TL5O5PTpHjfiCER/08icWjrpnzrzNmS6k4Kz426FFVNeE+0EvG2MYwB+onIcqCf8x4RyRGRcSWJRKQt0Ar4wm/710TkR+BHoAkwOs78uKJF04b85fwTOaZrGx64+ZyU5KFGehrDhvTmyvNOoG6E3eGibdRq1LBu6Xa9urd3vWTS68h2/P2K0+Pez6WDepHdLIOG9evwzxDdgRvU870bbN7kEI7u2prn772MsfdcEtcDYJ3a+g6eFs0F6IX7Lw/a0Drqr4Po2/uwsM84xNLGUKdWDUZeN5Aa6WlB75TfevzqqPcbSK2agc/Rk+Podjri0sifZWiX3cT1aXsHnXIkR3RqSWZGfUb9NcnzfwQIAMkKChBniUFVtwKnBVieC1zl9X41UKYCV1XL7XCmA07sxoATu7m2v26HtmDxinUxbdvn2E68PHkO+/YXhU8coRaZDTgzwoHsYlGnVg1uvbI/m7ftintfdWvX5PE7LuDAgYMxBa94AsKxh7ele5fsoCUib+1bZbJqbdn2r1DHb9U8g2sv6sPSletL707dct3Qk+nulL7uvm4gr33wHRu37iRvY35pmngvNgIc060NrZpnsG3HnjLrz+9/DFt37GHf/iK++3F1VPs+KacTXdpnce2/XvNZ3rB+HUZceir/evrDOHIeXlpade65/uyk3qmXFxWnE3cFd+Mlp/Lie7Np0rAuh3dqySPjP6Zxw7rcefWZ3HjfGyG3rVUznYduOY8Vazbx3qfz+XX9trjy0uvIdtxyxekpOdljfaJVRMIGhcZxdDcO5va/DIg47d+vOJ1P5vxE++wmPPT89PAbJFirrN+DWZsWjbnz6jP4et4KHnv5k7j2e9yR7fhh6VqG//FEcg5vU1q916hBXS45+zi+mreitB68Vs10RjidOc4b8UzUx2raqD7padUpKj5QumzcvZcm9dytakEBLDAkTZOMetzy59/7648fPYxaNdMi7p7ZsmlDWjZtyNSvgjfD1KyRzu1/GcCY56b5LP/f3Rf73HXVrVMzZSd7Ip9oPaZra7p3zmbJyvUBBwMMJ96PJLNRfYaeeSwA3Ttns2BZXsSDtGW6NIjaqL8OYsJHczmmW+uEPaD29yv7U1x8IGCgPqfvUZwTwSipjRtG1lgfSCov1GeeeDjLftkAJPZcTjULDCni/Rh9drMMn+J9NM7vfwxvTZ9Hs8aHcNyRbalWrRoP/d95/P3fb5emqenXcNY+O7G9ulJFRBh53UAKi4pT3lh41zVnsnZDPq0j7PLYJKMeFw88jq/mLWfoWT15cNy08BsF0O3QFoweEVVP8qh0cIZ1SPbDdi+/PxvwjCRb4oIBOUya5ulsEKxbrdvnwfFHd2DTtl3s2FXA+f2TP5ZUslhgiIHbdyxZmQ1KA0O0w0NcdEYOf+jRnqzMBqWlj0DDJdw3YgiPv/wprbIy6PeHw8qsr0xCXQxyurUhd/EaIPrnS6JRrVq1qAdOO7ffUUG7h8bzgJuPclIrEs136MwTD2d/YREHDipDTvu9EX/Iad2pW7sGh9SrRY8uv/dkK+mdd9RhrVx/sl1EIu7CG4+bLjuNR1+cAUTXCO8WCwzlwF/+eAJLV61nf2ExI68bGNW2IhLRBahL++b87+4/Vcn6Um/XDu3D9K+XcGjrTJrFMZCZSZ709Oo+JYUSNWukMzDAsCLDhvTmrD5HxFVdlWq9u7fjb8P6cvDgQY4/KnE3MMFYYEiAenVqsnvv/ojTN25Yj+dGXUph0YGwI41ePPA47nnqA8D3iexIpCIoeI9HFenAZInUsH6doA8IpXLk1GSpKjcG8Yx7Vh5Uq1YtoSXacCwwJMB5px/NS+/NjmqbGulpEdWHHt6xBTdf3o/tO/fSt3eXWLOYEL17dGD2/JUAnNzT0zCXllad+0YMYfb8VZzaq3OozU0Ih7ZO/DAIyVQVgnBFZoEhAWol8M5YRDj+qA7hE6bAX84/obS3ytAzfx/dpEv75q4/fFSVHFKvdrmZ4jQetWqmlz6Lk+xhQUx0LDDEoIqUxqPWoH7tqPr9m8jEO0hhtMKNMByrkdeexd1PfkB6WnWujXPgQ5NYFhgSwHvQskgGdzPlw8k9O/mMSZWsYaHLk0duPZ922U18lvXo0or5P60F4MRjYp/VrXO75oy79zLS06qVi/YmE5wFhgRo0bQhN15yKj8u/81nlFRTvjVqUJfRNw5mxa+bOblnp7iG0qioAnXvvG5oH8a/PYsG9etwRpzDxITrXGHKBwsMCdLn2E7l5slIxaU+8FXAYR2yOKxD+ZzYJlUaN6zHrVf2D5/QVBrxjq5qyqkjO3ke+Gmd1ajMqKOm/Dvfaw6QP/aPrltyPFL9xLgpH+wsqKRuuaIf3y/+lSM7Z1eZvuuVyXn9jqJZo/pkZTZI+LzU940YwozZSzn52E5RP3lvKicLDDGoCBfaurVrcmKEA7iZ8qdGehqn9nL/OZVAp651Jzb+7PbAGGOMj7gCg4j8UUQWi8hBEQk6EamIDBCRZSKyQkRu91reTkS+FZHlIjJRRCKbqswYY0zCxFtiWAScC3wZLIGIVAeeAs4AugJDRaSrs/pB4DFV7QjkA1fGmR9jjDFxiiswqOpSVV0WJllPYIWqrlLVQuANYLB4KupPBd5y0r0EDIknP8lSq6Y9nGMqpuoRTgxlqrZknCUtgbVe7/OcZY2B7apa7Le83Gud1ai0O+h5/SrvZB2m8jmma+vSEW8r+7wcJnZheyWJyCdAoC4L/1DV9yM4RqAuPBpiebB8DAeGA7RundyxYwIZed1ZbNuxh8YNK/bwvqZqSUurzsO3ns/yNZs4qkurVGfHlFNhA4Oq9o3zGHmA9xmYDawDtgANRSTNKTWULA+Wj7HAWICcnJyUP8orIhYUTIWUcUgdeh7RNtXZMOVYMqqS5gIdnR5INYCLgMnqmatwJnC+k24YEEkJxBhjTALF2131HBHJA3oDH4nIdGd5CxGZAuCUBm4ApgNLgUmqutjZxW3AzSKyAk+bw/Px5McYY0z8xLVJxpMoJydHc3NzU50NY4ypUERknqoGfeashPVdM8YY48MCgzHGGB8WGIwxxviwwGCMMcZHhWx8FpHNwJoYN2+C5xmK8sbyFR3LV3QsX9GprPlqo6qZ4RJVyMAQDxHJjaRVPtksX9GxfEXH8hWdqp4vq0oyxhjjwwKDMcYYH1UxMIxNdQaCsHxFx/IVHctXdKp0vqpcG4MxxpjQqmKJwRhjTAiVNjAEm2faa31NZ57pFc68022TkKdWIjJTRJY6c2WPCJDmZBHZISLznZ+Ric6Xc9zVIvKjc8wyA1GJx3+cz2uhiCR8hiIR6ez1OcwXkZ0icpNfmqR8XiIyXkQ2icgir2WNRGSGM2f5DBHJCLLtMCfNchEZloR8PSwiPzn/p3dFpGGQbUP+zxOQr3tE5Dev/9WZQbYN+d1NQL4meuVptYjMD7JtIj+vgNeGlJ1jqlrpfoDqwEqgPVADWAB09UtzHfCM8/oiYGIS8pUFHO28rg/8HCBfJwMfpuAzWw00CbH+TGAqngmWegHfpuB/ugFPP+ykf17AScDRwCKvZQ8BtzuvbwceDLBdI2CV8zvDeZ2R4HydDqQ5rx8MlK9I/ucJyNc9wC0R/J9Dfnfdzpff+n8DI1PweQW8NqTqHKusJYaA80z7pRmMZ55p8Mw7fZqIBJpVzjWqul5Vv3de78IzDHmFmM4Uz+f1snrMwTPJUlYSj38asFJVY32wMS6q+iWwzW+x9zkUbM7y/sAMVd2mqvnADGBAIvOlqh/r71PmzsEzCVZSBfm8IhHJdzch+XK+/xcAE9w6XqRCXBtSco5V1sAQbJ7pgGmcL9EOPHNCJIVTdXUU8G2A1b1FZIGITBWRbknKkgIfi8g88Uyj6i+SzzSRLiL4FzYVnxdAM1VdD54vNtA0QJpUf25X4CnpBRLuf54INzhVXOODVIuk8vM6EdioqsuDrE/K5+V3bUjJOVZZA0Mk80lHNee0m0SkHvA2cJOq7vRb/T2e6pLuwH+B95KRJ+B4VT0aOAO4XkRO8lufys+rBjAIeDPA6lR9XpFK5ef2D6AYeC1IknD/c7f9D+gA9ADW46m28ZeyzwsYSujSQsI/rzDXhqCbBVgW12dWWQNDsHmmA6YRkTSgAbEVfaMiIul4/vGvqeo7/utVdaeq7nZeTwHSRaRJovOlquuc35uAd/EU6b1F8pkmyhnA96q60X9Fqj4vx8aS6jTn96YAaVLyuTkNkAOBi9WpiPYXwf/cVaq6UVUPqOpB4Lkgx0vV55UGnAtMDJYm0Z9XkGtDSs6xyhoYAs4z7ZdmMp55psEz7/Rnwb5AbnHqMJ8Hlqrqo0HSNC9p6xCRnnj+R1sTnK+6IlK/5DWexstFfskmA5eJRy9gR0kRNwmC3sml4vPy4n0OBZuzfDpwuohkOFUnpzvLEkZEBuCZNneQqu4NkiaS/7nb+fJukzonyPEi+e4mQl/gJ1XNC7Qy0Z9XiGtDas6xRLSwl4cfPL1ofsbTw+EfzrJReL4sALXwVE2sAL4D2ichTyfgKeItBOY7P2cC1wDXOGluABbj6Y0xB/hDEvLV3jneAufYJZ+Xd74EeMr5PH8EcpL0f6yD50LfwGtZ0j8vPIFpPVCE5w7tSjxtUp8Cy53fjZy0OcA4r22vcM6zFcCfk5CvFXjqnEvOsZLedy2AKaH+5wnO1yvOubMQzwUvyz9fzvsy391E5stZ/mLJOeWVNpmfV7BrQ0rOMXvy2RhjjI/KWpVkjDEmRhYYjDHG+LDAYIwxxocFBmOMMT4sMBhjjPFhgcEYY4wPCwymShORxl5DLm/wGxb6mwQd8ygRGRdifaaITEvEsY2JRFqqM2BMKqnqVjxj9yAi9wC7VfWRBB/2TmB0iDxtFpH1InK8qs5KcF6MKcNKDMYEISK7nd8ni8gXIjJJRH4WkTEicrGIfOdM3NLBSZcpIm+LyFzn5/gA+6wPHKmqC5z3fbxKKD+UDLuAZzDAi5P0pxrjwwKDMZHpDowAjgAuBTqpak9gHPBXJ80TwGOqeixwnrPOXw6+Y+zcAlyvqj3wDPtc4CzPdd4bk3RWlWRMZOaqM2igiKwEPnaW/wic4rzuC3T1mu/pEBGpr56JV0pkAZu93s8CHhWR14B39PdB3DbhGavHmKSzwGBMZPZ7vT7o9f4gv3+PqgG9VbWA4ArwDOAIgKqOEZGP8AyYNkdE+qrqT06aUPsxJmGsKskY93yMZ7RXAESkR4A0S4FDvdJ0UNUfVfVBPNVHXZxVnUjwMNjGBGOBwRj33AjkOFNXLsEzPLgPpzTQwKuR+SYRWSQiC/CUEEqm4TwF+CgZmTbGnw27bUySicjfgF2qGupZhi+BweqZ3N2YpLISgzHJ9z982yx8iEgm8KgFBZMqVmIwxhjjw0oMxhhjfFhgMMYY48MCgzHGGB8WGIwxxviwwGCMMcbH/wPTJKDZXTpMeQ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5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Document 17"/>
          <p:cNvSpPr/>
          <p:nvPr/>
        </p:nvSpPr>
        <p:spPr>
          <a:xfrm>
            <a:off x="5973" y="-18098"/>
            <a:ext cx="9157447" cy="854810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Document 19"/>
          <p:cNvSpPr/>
          <p:nvPr/>
        </p:nvSpPr>
        <p:spPr>
          <a:xfrm>
            <a:off x="-3273" y="-18098"/>
            <a:ext cx="9144000" cy="566778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17"/>
          <p:cNvSpPr/>
          <p:nvPr/>
        </p:nvSpPr>
        <p:spPr>
          <a:xfrm flipH="1" flipV="1">
            <a:off x="0" y="5945835"/>
            <a:ext cx="9148476" cy="899587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owchart: Document 19"/>
          <p:cNvSpPr/>
          <p:nvPr/>
        </p:nvSpPr>
        <p:spPr>
          <a:xfrm flipH="1" flipV="1">
            <a:off x="-20365" y="6093296"/>
            <a:ext cx="9168839" cy="648072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0" name="Picture 4" descr="lin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0366" y="6313884"/>
            <a:ext cx="916884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588224" y="6396335"/>
            <a:ext cx="2592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ทันโลก บริการดี มีคุณธรรม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36512" y="6423719"/>
            <a:ext cx="3096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ฝ่ายปฏิบัติการและบำรุงรักษา</a:t>
            </a:r>
          </a:p>
        </p:txBody>
      </p:sp>
      <p:sp>
        <p:nvSpPr>
          <p:cNvPr id="16" name="Rounded Rectangle 7"/>
          <p:cNvSpPr/>
          <p:nvPr/>
        </p:nvSpPr>
        <p:spPr>
          <a:xfrm>
            <a:off x="981114" y="95436"/>
            <a:ext cx="7623333" cy="71222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B w="38100" h="38100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b="1" dirty="0" smtClean="0">
                <a:effectLst>
                  <a:reflection endPos="0" dir="5400000" sy="-100000" algn="bl" rotWithShape="0"/>
                </a:effectLst>
                <a:latin typeface="TH SarabunPSK" pitchFamily="34" charset="-34"/>
                <a:ea typeface="Tahoma" pitchFamily="34" charset="0"/>
                <a:cs typeface="TH SarabunPSK" pitchFamily="34" charset="-34"/>
              </a:rPr>
              <a:t>     Part list</a:t>
            </a:r>
            <a:endParaRPr lang="th-TH" sz="3600" b="1" dirty="0">
              <a:effectLst>
                <a:reflection endPos="0" dir="5400000" sy="-100000" algn="bl" rotWithShape="0"/>
              </a:effectLst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85" y="95437"/>
            <a:ext cx="746963" cy="72008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>
            <a:innerShdw blurRad="114300">
              <a:srgbClr val="FFFF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AutoShape 12" descr="Image result for raspberry p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data:image/png;base64,iVBORw0KGgoAAAANSUhEUgAAAYYAAAEKCAYAAAAW8vJGAAAABHNCSVQICAgIfAhkiAAAAAlwSFlzAAALEgAACxIB0t1+/AAAADl0RVh0U29mdHdhcmUAbWF0cGxvdGxpYiB2ZXJzaW9uIDIuMS4xLCBodHRwOi8vbWF0cGxvdGxpYi5vcmcvAOZPmwAAIABJREFUeJzt3Xd8FGX+wPHPFxI6QoAAgdClCCqoEeEsWEBQEbCcylnw1MN64vnTs5yHHqJiOcudeoqIXQQ7KkVUbAhKUECKSBEk0iH0QBL4/v7YSdzdbN/Z3ZTv+/XKK7szz8w82czOd54yzyOqijHGGFOiWqozYIwxpnyxwGCMMcaHBQZjjDE+LDAYY4zxYYHBGGOMDwsMxhhjfFhgMMYY48MCgzHGGB8WGIwxxvhIS3UGYtGkSRNt27ZtqrNhjDEVyrx587aoama4dBUyMLRt25bc3NxUZ8MYYyoUEVkTSTqrSjLGGOPDAoMxxhgfFhiMMcb4qJBtDMYYU9UVFRWRl5fHvn37yqyrVasW2dnZpKenx7RvCwzGGFMB5eXlUb9+fdq2bYuIlC5XVbZu3UpeXh7t2rWLad+uVCWJyHgR2SQii4KsFxH5j4isEJGFInK017phIrLc+RnmRn6MMaay27dvH40bN/YJCgAiQuPGjQOWJCLlVhvDi8CAEOvPADo6P8OB/wGISCPgbuA4oCdwt4hkuJQnU07s21/Epm27Up0NYyod/6AQbnmkXAkMqvolsC1EksHAy+oxB2goIllAf2CGqm5T1XxgBqEDjKlgdu/dz9X3vMp1/3qNr79fkersGGMikKxeSS2BtV7v85xlwZaXISLDRSRXRHI3b96csIwad02cOpfde/ejwGMvfZLq7BhjIpCswBCoXKMhlpddqDpWVXNUNSczM+wT3aacyN9ZkOosGFNpqQa8XAZdHqlkBYY8oJXX+2xgXYjlxhhjQqhVqxZbt24tEwRKeiXVqlUr5n0nq7vqZOAGEXkDT0PzDlVdLyLTgfu9GpxPB+5IUp6MMabCys7OJi8vj0BV6yXPMcTKlcAgIhOAk4EmIpKHp6dROoCqPgNMAc4EVgB7gT8767aJyL3AXGdXo1Q1VCO2McYYID09PebnFMJxJTCo6tAw6xW4Psi68cB4N/JhjDEmfjZWkjHGGB8WGKqA/YVFqc6CMaYCscBQiakq9/7vIy6740U+nbM01dkxxlQQFhgqsYU//8b8n9ZSXHyApyd8kfTjv/TebGbPX5n04xpj4mOBoRLbvnNvyo69Zt02Js9ckLLjG2NiZ4HBJMTGrTtTnQUThQ1bdvL6h9/x06oNIdPNWbCKN6fPY9ee2EfuNOWfzcdgjOGBsVPJ25jP2zO+57WHrqRWzbITvKxZt5WHx38MwLpN2xlx6WnJzqZJEisxGGPI25hf+nrNuq0B00z/eknp6y9zlyc8TyZ1LDAYUwmpKm99/D3j3vqanbttIEMTHatKMqYS+mreciZ89B3gmRPjpssir/b56MtFLFm5nrP6HEGNdLtEVEVWYjCmEprmVe3z1bzoqn1mfb+CVz/4lg8+X+h2tkwFYYEhCX7btJ2iogOpzoYxUXn9w+9c3Z+qsmLNJoqL7bsQreLiA3z9/QoWLstLyvGsnJhgb06fxxtT5tIiswFP3Hkh1apZLDZV05Ovf87n3y2jc7vm3H/TEFf2OWlaLh/PWsIFA3I4/fiuruyzPPrs22U8O+lLAB68+VwObdM0ocezq1SCvTHFM6L4us07+Hbh6tRmpgpauyGfu5+czNhJX8U9q5WJz+ffLQNg2S8b2LRtV9z721Own4lTc8nfubf0ollZef99z775VcKPZyWGJNq33wazS7b7n53Cpm27WLR8HV3aN+OknE6pzpIBV6qTCvbZ9ylRXCkxiMgAEVkmIitE5PYA6x8TkfnOz88ist1r3QGvdZPdyI8xJbzvTBcs+y2FOTGm4oi7xCAi1YGngH545nCeKyKTVbW0W4Sq/s0r/V+Bo7x2UaCqPeLNR0WwYetOfl69kY5tmiIiFBYV8/5nCxARBp/SnfT06qnOoqnEDh48yNoN+bTOaoSIpDo7phxzo8TQE1ihqqtUtRB4AxgcIv1QYIILx61w3po+jzsee7f0qdEPPl/IG1PmMuGj75j29eIU585Udg88N42bH3yTx1/5NNVZMXFIRkh3IzC0BNZ6vc9zlpUhIm2AdsBnXotriUiuiMwREXe6KpRz/3n1MyZMmevTHfCVD+akMEemsttbUMj3S34F4Ot5K2LaR1UrZGzJ382Y56bxzMQvqlwXWzcCQ6DTJVj3j4uAt1TV+1Nurao5wJ+Ax0WkQ8CDiAx3Akju5s2b48txOfDW9HlJP+ab0+clvGfOvv1FrjeyHzhwkNnzV7FoeeLbCAqLitlTsD/hx0m2AwcPxr2P8jZi7o8/J/Z8+O9rnzF30WpmfLOUqV9VrRK9G4EhD2jl9T4bWBck7UX4VSOp6jrn9yrgc3zbH7zTjVXVHFXNyczMjDfPVdIbU+YyZ8EvCdv/2g35XDXyFa4a+QprN2xzbb+fz13GIy98zN1PfsDKXxN3U7Alfzd/GfkKV/3zFX5evRGAXXv2WTdXxw9L14ZPlERPvj4zoftftPz3y9isH2IrZUVLVdmwZWfKzzk3AsNcoKOItBORGngu/mV6F4lIZyADmO21LENEajqvmwDHA0v8t60o9hYUcvuj73D+iGcSfjcTq0de+Jj3P4t9Ap2Z3y7jpgcmMvWrRWXWPfriDAr2FVKwr9DVp2a9Z597asLnMe8nXFXI2ElfsXvvfgqLirnnqQ/5YOZC/nzni9zz1Ac+X9T8nXv5dM5Stu3YE3NeQnHjohDub523eA1jnptG7uI1MR/DrZLh9l2J/Twrkv++NpPr732df7/4SUrzEXdgUNVi4AZgOrAUmKSqi0VklIgM8ko6FHhDfc/6w4BcEVkAzATGePdmqmjGvzuL5Ws2ocA9T32Q0GN5fym379rLvMVrIq4Hffn92fy2aXv4hAE8+fpM1m7IZ9xbX5cZ5uPX9e6VElLht02/Dz29v7CIF9/7BsVz57jUawKbB8ZO5ekJXzDmuWk+26sqazfkc+BAbNU2qspjL3/C8LtfjeuCHcjGLb7VQPePncrcRat5YOzUkIGosKg46Lrps9z5qj70/Mc8PeEL7ns2dF6qgi/m/gzA7PkrU9qu4coDbqo6BZjit2yk3/t7Amz3DXCEG3mIx+IV6/js22WcelxnunbIYt/+ImrXqsGMb5awZOV6zjv9aLKbZQTc9vslvzJ20lcc0aklM79d5rMu3GxY0Zry5Y98u/CX0iLu4R1bcMdfzuDKu14GiGqogbwN+bRs2jCu/BQWF5fbLrbrN+/goy9+jGqbPQWFQdft3vt7u8PKtZtLf6tqadfP59+exdSvFsU85MMPS9eWNgw/MHYqbz9xTUTbbduxh982bufwji1K8+J/7j3ywoyg24e6GI/872TG3HxuwHXeQWPZLxt4/aPv6N65FX17d2Hhst/o3iWb+nVrhc3/sl88eV392xb2FxYHnCQoEtO/Xkz/E7rFtK3xZU8+4zn5wfPIftcOWSxbvZHTenXhY+eOaOnKDTxzz8UBt73vWU88/Ozbn8qs+8cT77mWx59Xb+T5t2f5LFu0fB0X//350vclXzC3HDx4kGrVqjHz22X8tjGfs0/p7rN+0tR5dGzblBOOPtTV44YS6R3lA2OnRlUqUtWYpqv0fh6gpHpt2S8bWLshn1bNy95M7NxdwJ6CQrIyG5RZty6GUlzBvkJuvH8iBfsKuWBADheekRMw3eb82IagWL5mE1vyd9Mko17QNPv2F3Hn455zfdHydUyclktx8QEOa5/F6BGheq6XFU/Pp7FvfmWBwSUWGPwsWbkeoDQoQOxfKjflLnK3aiHUA06qyr9f/IQFP63llOM6l955r/erjvjwi4XwBTRvfEjCB/WK1NoN+Tw94fOAQUH8OtAVFR0oLfGEa9QuKj7A/J/W0jHCvzNQNcCW/N1cP3oCxcUHuO2qAfQ8om3pusKi4pgC07SvF1Owz1PSmTQtN2hgiMfBIMG45Bx6cNx0n+Ulf/vSVevD7jtQO0XJ+fdL3mauG3oy3Q5tEW2WK7VkPJxogSFGM75ZwrzFv7q+3wMHDvLDT2tp2bRhwLtKt4x/e5bPhcnbouXrmD1/JYBPdcycBasCpp/y1SJubHNqRMd9+f3ZHDyo9Orens7tmoU8yX9atYGno2xsvu+ZKREF8tc//I73PpvPmScezuXn/CHoxa/EU69/zv7Coriq38a99XXpRfPBcdNKq4p27i5gxAOTYppprSgJ9dDhSmkLf45+KOiSPT75+udl1n2Zu7z0/Bv538m8/vCVvPTeHIqKD3D5Ob2pW7tmyH3v2rOP9z+dT6d2zTn28DaICKrK90t+JX/nXtpnN6FddpNy//T36GenUFx8kBGXRvbdcpMFhhhs2raLZyYmZjTHt2d8z8SpuaSlVWfcqEsjqqP1tmNXAQ3q1w6bbnP+rtKqIn+btiWuv3pJj6gPPl/IyOsG0r1zdtC0wariDhw4yC95W2jfqklp/guLirn+3gkR92x5e8b3pfm4eOBxYdPvL/Tc2UZaPRXoTnj7rr0B074y+dsqO/1mSQDwtmrtFp/378z4gemzPM8RpKVV4+oLTgq5zxtGTyhtEyopmS37ZSP3j51amiZUtZublq/ZyM+rN9Hn2E7Uq1M2oJV0T23e5JAygaqkZ2Oiu+UGYsNux2D1b4EnS3fDxKm5gKc4/t6n86Pefu2Gbezeu58X3vmGN1PwEF00Rj39IS+8803UPVHGjJvGbY++w0PPf1y67MPPf4y5u+NBjf/hL393/ef9iNJt27EnYPtUrFTV9Ql2gvWyiueGe826yL9DH335e9foj8P0hFq/eYdPR4EHx3l6jj3jNyz3pGm5ER+/RP7OvazdkB8+oWPXnn3c/ui7jH9nFs+//XXANM9O+pIbRk/ggbHTAq4H3+cpksVKDOVEoC9fcXFsF6xXP5jDjG+WxpulpPjwi4Vs3LqTvn84jGO6tg5bvC8uPlA6tMPcRatLl7324bcx5yGVPSQfe8nd/urzlvxaWhpyyxe5yxl65rFlj7X4V/r2OizktktWrqdrh6wyy/OiuMBGw78LcTTWbdrOv1/8hG079nDHXwb4rNuSv5ur73mVAwcO0iSjHkcd1opLzu4VsBRQXHyAxSvXs+LXTaXLvsxdzohLy867XfI9nbdkTcSlxmTUgFmJoRzxPzEUZX9hEaOf+SiqL3sqgsLs+YHbHyJR0p/e+1mBYPvzv4arKrc88nZExwn2hXrurcB3c9EI1NjsvyxQACrp7BCKqvLpnKW8/uF3PnfDULYhcn4MTyeHC4y7dgduFF/2ywZufeStkNv+8z/vx90fv6RxPRJ5G6MLOB/MXMjDz0/n1/Xb+PeLn7D6ty3s3F3AHY+965Muf+fe0pu3Lfm7mfHNUl6ZHHh8s/++PpNRT39YpuQWrrRTHOPzL4lgJYYIbdq2i6aN6if0GDc/+KbP++27CvjPqzOjGorA/8IRysSpuSxZuZ7uXVpx5omHU6d2jYi39ffICx+HTxTG2De/YuS1Z7Frz/6g+/Ovdlr482+sjfDBumClkc+/W8aPMTSgevsi9+cyyy6740XOOLEb3Q5tQY8uwdtSwlmwLK/06e9P5ixl/OhhFBYVu9bwvCDMPMLTZy2mTYtGAddt3R6++m7H7gIaNwze3dVbIhqEC/YVBjxHVv66mRff+waAZas3kr8zcBtQMJ/MXsq1F/UpszzYIIXPTvqywkw/aoEhQvc8+QFP/XNoQnsy+J+Ys76PfnyWh8dHfoF+62NPKWTJyvVM+Oi7sI3BibYlfzfX/Ou1qJ4c3hviobRoRHKBC8V72I4S+wuLeO/T+bz36XyuOPf4MkFtzbrIAtq9//uo9PWOXQVsyd/NzQ++SWFRMUd08h3IePGK6OujI+kmOzaO6SRvemASe/3u+tf8tpV/PfVhTPvbsauA3MWrI05/yW3jAy737k0VbVCo7KwqKUIbt+5kw5byNbqk20Y9/WFMg9R9FeMwzv4K9hWGDQoHD8beILB1+24gsuobt41/Z1aZZaOeju3COHbSV+wp2E+RV3tLifI4LIl/UACYs/CXoN1cNejgzB53PfFewEBc0ZWn7rMWGGJQjv5/rns+wAUsnIMuDOmcDD8sXcvSlev5Z4Q9htxWMpRGiWDdV0tMnrmAzdvKPpOxbnNs41wFs31X+ekqO/+n8FV66zbvcOVYgQaCTDTvUmM0bSfJVuUDQyxPm5rUKSyKr1599LNTwieKUqLmb3jpvdnc/ui7ZZa7fV/y8vuzwydKkpLupckQb/VhLLbvKigNDpOmld/u5FW+jeGT2RWjW2eyLPtlAycf2ynV2QjK/y472kZvtycRmv714rjq38MJVKrYu8/dv8Ekz+Mvf8JvG7dzzUV9mDzTd/j78lQTUeVLDNH4YemvVWJY4GcnJeap7sookUEhmHBVUBVdRfyOHThwkPk/rWVHmGq5RcvXkb9zLw94PYUdLRsrKQn2FQYfb97f82/P4oV3Z3PNhScmMEfGmIpm/DuzmPZ15Zn+s8oFht82bWfP3v10bNOUWT+sjHru5YMHD1bKHhHGmOjt3rufLfm7khoUKkyJQUQGAE8A1YFxqjrGb/3lwMNAyXyXT6rqOGfdMOAuZ/loVX3JjTwFkrcxnxH3TwTgyE7ZMY0KaYxJrF17EtOYnwgPj5/Oepd6SRVE2HaUjBF14w4MIlIdeAroB+QBc0VkcoApOieq6g1+2zYC7gZy8Ix2MM/ZNiEDqfzvjd/v9C0oGFM+RTNQXaq5OcDdDaMnRJTut43udlcOxI3G557AClVdpaqFwBtApNM29QdmqOo2JxjMAAaE2SZmbj0la4xJnJIhzk1gyfh83AgMLQHvwXzynGX+zhORhSLyloi0inJbY0wV4VbVjImdG4EhUEuIf3+zD4C2qnok8AlQ0o4QybaehCLDRSRXRHI3b45+2AZjjDGRcSMw5AGtvN5nAz4Vb6q6VVVLWpSeA46JdFuvfYxV1RxVzcnMzIwpoxWvd7QxxiSfG4FhLtBRRNqJSA3gImCydwIR8Z6pYxBQ8rjxdOB0EckQkQzgdGdZYlTAB2eMMSbZ4u6VpKrFInIDngt6dWC8qi4WkVFArqpOBm4UkUFAMbANuNzZdpuI3IsnuACMUtXyNzykMcZUIa48x6CqU4ApfstGer2+A7gjyLbjgcADprvMCgzGGBOejZVkjDHGR5UKDBVxcC5jjEm2KhUYytNk28YYU15VqcCwcWvlnprTGGPcUKUCgzHGmPAsMBhjjPFhgcEYY4wPCwzGGGN8WGAwxhjjwwKDMcYYHxYYjDHG+LDAYIwxxocFBmOMMT4sMBhjjPFhgcEYY4wPCwzGGGN8uBIYRGSAiCwTkRUicnuA9TeLyBIRWSgin4pIG691B0RkvvMz2X9bY4wxyRX3DG4iUh14CugH5AFzRWSyqi7xSvYDkKOqe0XkWuAh4EJnXYGq9og3H8YYY9zhRomhJ7BCVVepaiHwBjDYO4GqzlTVvc7bOUC2C8c1xhiTAG4EhpbAWq/3ec6yYK4Epnq9ryUiuSIyR0SGuJAfY4wxcYi7KgmQAMsCzqEpIpcAOUAfr8WtVXWdiLQHPhORH1V1ZYBthwPDAVq3bh1/ro0xxgTkRokhD2jl9T4bWOefSET6Av8ABqnq/pLlqrrO+b0K+Bw4KtBBVHWsquaoak5mZqYL2TbGGBOIG4FhLtBRRNqJSA3gIsCnd5GIHAU8iycobPJaniEiNZ3XTYDjAe9Ga2OMMUkWd1WSqhaLyA3AdKA6MF5VF4vIKCBXVScDDwP1gDdFBOBXVR0EHAY8KyIH8QSpMX69mYwxxiSZG20MqOoUYIrfspFer/sG2e4b4Ag38mCMMcYd9uSzMcYYHxYYjDHG+LDAYIwxxocFBmOMMT4sMBhjjPFhgcEYY4wPCwzGGGN8WGAwxhjjwwKDMcYYHxYYjDHG+LDAYIwxxocFBmOMMT4sMBhjjPFhgcEYY4wPCwzGGGN8WGAwxhjjw5XAICIDRGSZiKwQkdsDrK8pIhOd9d+KSFuvdXc4y5eJSH838mOMMSZ2cQcGEakOPAWcAXQFhopIV79kVwL5qnoo8BjwoLNtVzxzRHcDBgBPO/tznaomYrfGGFPpuFFi6AmsUNVVqloIvAEM9kszGHjJef0WcJp4Jn8eDLyhqvtV9RdghbM/103/2qaSNsaYSLgRGFoCa73e5znLAqZR1WJgB9A4wm0BEJHhIpIrIrmbN2+OKoOqynNvfRXVNsYYU1W5ERgkwDL/eptgaSLZ1rNQdayq5qhqTmZmZnQZFOGGP50S1TbGGFNVuREY8oBWXu+zgXXB0ohIGtAA2Bbhtq7oeWTbROzWGGMqHTcCw1ygo4i0E5EaeBqTJ/ulmQwMc16fD3ymntbgycBFTq+ldkBH4DsX8lSGBCycGGOM8ZcW7w5UtVhEbgCmA9WB8aq6WERGAbmqOhl4HnhFRFbgKSlc5Gy7WEQmAUuAYuB6VT0Qb56MMcbELu7AAKCqU4ApfstGer3eB/wxyLb3Afe5kY9QxAoMxhgTkSrz5LNYZDDGmIhUmcBgjDEmMhYYjDHG+KgygcFqkowxJjJVJjAYY4yJTJUJDNb4bIwxkakygcEYY0xkqkxgsCefjTEmMlUmMBhjjIlMlQkM1sRgjDGRqTKBwRhjTGQsMBhjjPFRZQKDdVc1xpjIVKHAkOocGGNMxVBlAoMxxpjIVJnAYFVJxhgTmbgCg4g0EpEZIrLc+Z0RIE0PEZktIotFZKGIXOi17kUR+UVE5js/PeLJjzHGmPjFW2K4HfhUVTsCnzrv/e0FLlPVbsAA4HERaei1/lZV7eH8zI8zP8YYY+IUb2AYDLzkvH4JGOKfQFV/VtXlzut1wCYgM87jRs2qkowxJjLxBoZmqroewPndNFRiEekJ1ABWei2+z6liekxEaobYdriI5IpI7ubNm+PMtjHGmGDCBgYR+UREFgX4GRzNgUQkC3gF+LOqHnQW3wF0AY4FGgG3BdteVceqao6q5mRmJr3AYYwxVUZauASq2jfYOhHZKCJZqrreufBvCpLuEOAj4C5VneO17/XOy/0i8gJwS1S5N8YY47p4q5ImA8Oc18OA9/0TiEgN4F3gZVV9029dlvNb8LRPLIozP8YYY+IUb2AYA/QTkeVAP+c9IpIjIuOcNBcAJwGXB+iW+pqI/Aj8CDQBRseZH2OMMXEKW5UUiqpuBU4LsDwXuMp5/SrwapDtT43n+MYYY9xXZZ58NsYYExkLDMYYY3xYYDDGGOPDAoMxxhgfFhiMMcb4sMBgjDHGhwUGY4wxPiwwGGOM8WGBwRhjjA8LDMYYY3xYYDDGGOPDAoMxxhgfFhiMMcb4sMBgjDHGhwUGY4wxPuIKDCLSSERmiMhy53dGkHQHvCbpmey1vJ2IfOtsP9GZ7c0YY0wKxVtiuB34VFU7Ap867wMpUNUezs8gr+UPAo852+cDV8aZH2OMMXGKNzAMBl5yXr+EZ97miDjzPJ8KvBXL9rH48zl/SOTujTGmUog3MDRT1fUAzu+mQdLVEpFcEZkjIiUX/8bAdlUtdt7nAS3jzE9IA08+MpG7N8aYSiHsnM8i8gnQPMCqf0RxnNaquk5E2gOficiPwM4A6TREPoYDwwFat24dxaGNMcZEI2xgUNW+wdaJyEYRyVLV9SKSBWwKso91zu9VIvI5cBTwNtBQRNKcUkM2sC5EPsYCYwFycnKCBhBjjDHxibcqaTIwzHk9DHjfP4GIZIhITed1E+B4YImqKjATOD/U9sYYY5Ir3sAwBugnIsuBfs57RCRHRMY5aQ4DckVkAZ5AMEZVlzjrbgNuFpEVeNocno8zP8YYY+IUtiopFFXdCpwWYHkucJXz+hvgiCDbrwJ6xpMHY4wx7rInn40xxviocoHhmK5tUp0FY4wp16pcYDitd5dUZ8EYY8q1KhcY0qpXuT/ZGGOiUuWukl3aB3pWzxhjTIkqFxjq1q7JfSOG0OvIdqnOijHGlEtxdVetqLq0b07tWunMWfhLqrNijDFRaVC/dsKPUeVKDKZyuOf6s1OdBWMiknFIHVf317xJA1f3F0iVDQy1a9mcQNE420amNcY1DevXoXO78tveWWUDQ9NG9VOdhQrFenMZ455Tenbi0NaZAdfldEv9s1b2bfdy4yWnpjoLJkIiqc6BccM1F56U6ixELKdbm7B3+Y/edgEP3nxu2H316dkZwfck7nlEW7p3zubqcvCZWGBwNG5Yl/p1a6U6G1XGGSceHlG6atUCn6KHtc/ivhEJnfDPJEGPLq183g/sk5wqy5o10jm6a3TzukRywW6SUZfs5hk+yyTAXUy1akLvHu1L33ds05TbrhrAyOsG0qhB3ZDHSMZNkQUGx3HWfTWoM0+K7CIeqf/7cz8Gndo9orTjRl0acHn16tXo0r45bz9xjZtZM0mW2ah+6Xfv3L5HJfXYN/zplKjSB7tgp6dVBzztBnVq1cAzo8DvatUo2/lTVenSvjlXnnc8px7XhZsv7xdVXhLNAoPxce1Ffcosu3jgca4e4w89OkTcZpGMrnmR6NohK9VZCOqCATk8eddQXrz/8lRnJSa3XnE640cP4+Kzj0taFWF6WjUa1K/NSTkd497XP689i8sG9+beGwcFLB3cdFnQuc4486QjuP5PJ5e7Nk8LDA5VykR6b5FUW9SrU9PNLCVcp7bNIkpXq2a668euGeAuqjzrc2wnnrjzQv5x9Zkx72NwhKWkSPXu0YH+x3fjnL49yMpsUGGrQkWk9AZgSN8eVE9CR4e/X9kfgEsH9Yr7eE0b1Wfwqd1p0bRhwPUdWmfy6G1/jOsYyWaBIUJd2jfnsdsvCJnmpQf+nKTcuKNjm6ac3LOzz7JQwdHbYe3ju4OuW7smg07pTo308AEiM8P3bmrQKe5eYCOV3SyD+nVjD/7xVld27ZBFNa870v+7vC/DLzgxos8wFuf1Ozoh+w2lYf06PHjzuQntCDLm5nMo+11pAAAV0ElEQVTodmgLwFM99L+Rf4prf3Vrhz8n2rRoHNcxki2uwCAijURkhogsd35nBEhziojM9/rZJyJDnHUvisgvXut6xJOfeERyQWyd1YjrhpatavF21zVnuZWllGjcsF5E6S4eGP/8SsOG9ObVB68IW9I6pJ7vnfCfznJnbqdeR7bjn9dG9//y70mSTL26t+ehW85j0Cndeej/zgtYbeGmk46Nv5olFu2ym9Dn2E4J23/HNr4l5UjP+UCuOPd46tSO7Jmo9q083VNr1kineeNDYj5mMs7BeEsMtwOfqmpH4FPnvQ9VnamqPVS1B3AqsBf42CvJrSXrVXV+nPlJuD45oU/YOrXcr3ZJlEAnmH+PihIN6vs+vXlYhyyG//HEuPNQvXq1qIvy6enVYzqWfztB+9aZCbvbToT+x3elXXYThg3pTYcgfeDdcv7pR5PdLPC5UBn97bK+NGt8CC2bNqSaCDVrRPY9PqtPwMkpA7rtyv5ccvZxPPC3c0hLi+0cTpZ4A8Ng4CXn9UtAuIr484Gpqro3zuO6wvtR9cM7tqRJRux3DpVlUL5qQe5C+5/QlcyM+giUlpr6n9CNR249P+5j/l+CemT07tHB531a9bJfxuZNYr9zi5Z/u0o0T5OPvG5gUi8mQ10qlYXidptLPE445lCeHvkn/vOPixh372W8/MDlrh+jSUY9zul7FG1aNHJ9326LNzA0U9X1AM7vpmHSXwRM8Ft2n4gsFJHHRCSprbf/vHYgh3dswVl9jqBX93a0adE4bP/6QMX3u68byN+GeXoeZATo0layLlLNmxySsjtZ/+BYctdYIz2NJ++6iGfuuYTTeh1Wur5p4/h7U3TtkMWovw7iH1efGfS5hVCCtXdkNw/cGOitUYO6XH3BSRzZKZsjOrUMmi5UrU12s4yICvdtWjQufUBq0CndufycP0SwlUekbT+BxNselCiXDe6dlON4l3x6dW8fIqVHg/q1SUurTovM2MYkSi/npYFIhP0WisgnIrIowM/gaA4kIlnAEcB0r8V3AF2AY4FGwG0hth8uIrkikrt58+ZoDh1UmxaN+NcNg7ji3ONLL/hXnX8CN116mk+6Pw44pvR19erVytxVH9k5u/RuLlC3sxOOPjSqfD1++4VUq5acuuzqAY4z4ZGrOKx9Fsd0bcPfr+pfujwtrXqZwFG3ds2oHxTyJyJ0O7QFR3dtzZ3Dzyhd7v06lHDtPuGcfnxX7r5+IId3DB4YStT2q08ed+9lPHHnhYwN8ryFNxFh9I2DePKuoQwbEt1FMY64QK/usZdmI+2q/LfL+kb0xG+iHe/3XTvqsFb8669nc/tfBnDhGTlRVX+2yortzj4trTrXDz2ZDq0y+VuIrqqhBCu5g6fTSKKFDQyq2ldVDw/w8z6w0bngl1z4N4XY1QXAu6pa5LXv9eqxH3gBCFp+VdWxqpqjqjmZmYmtX/UvFVzQ/xif93dF2WAZrfT06gw57fd2+ERWIVx4Rk7pSVhyEaiRnsboEYO58+ozaBmkC563O4efweN3XOhKfnp0yebu6wYy8rqBEQecFk0blum5FIgbpZuWTRvSq3t7BE91S0l1ZLinVUtUq1aNrBjvRGN1eMcWMW97br/IHjpr1qTsZ9vziLYxHzdWV1/ge+G/bHBvGtavw7GHt+WCATlJey7m1F5deOiW8zjhmOhuCoNp1KAuGYfUoUOrTC48I8eVfYYSb33FZGAYMMb5/X6ItEPxlBBKiUiWqq4Xz5V4CLAozvy4on2rJqWvhbLDMtRIQlFx8Knd2VtQSPGBA2QcUpfXPvw27DaDTunO5JkLojpO44b1eOTvf2T95u0xD94lIrQK0mhdu1YNCvYVRrWvIztn+yxr36oJK9d6SonBejA9c8/FTJqWy8SpuaXLTj62M53aNGPMuGnUrV2TS84+jk9mL404L8HcesXp7CnYH1E3RfCcQ5cGqTY5pF5tdu4uiDtPoQTrX59ot101gKv++TL5O5PTpHjfiCER/08icWjrpnzrzNmS6k4Kz426FFVNeE+0EvG2MYwB+onIcqCf8x4RyRGRcSWJRKQt0Ar4wm/710TkR+BHoAkwOs78uKJF04b85fwTOaZrGx64+ZyU5KFGehrDhvTmyvNOoG6E3eGibdRq1LBu6Xa9urd3vWTS68h2/P2K0+Pez6WDepHdLIOG9evwzxDdgRvU870bbN7kEI7u2prn772MsfdcEtcDYJ3a+g6eFs0F6IX7Lw/a0Drqr4Po2/uwsM84xNLGUKdWDUZeN5Aa6WlB75TfevzqqPcbSK2agc/Rk+Podjri0sifZWiX3cT1aXsHnXIkR3RqSWZGfUb9NcnzfwQIAMkKChBniUFVtwKnBVieC1zl9X41UKYCV1XL7XCmA07sxoATu7m2v26HtmDxinUxbdvn2E68PHkO+/YXhU8coRaZDTgzwoHsYlGnVg1uvbI/m7ftintfdWvX5PE7LuDAgYMxBa94AsKxh7ele5fsoCUib+1bZbJqbdn2r1DHb9U8g2sv6sPSletL707dct3Qk+nulL7uvm4gr33wHRu37iRvY35pmngvNgIc060NrZpnsG3HnjLrz+9/DFt37GHf/iK++3F1VPs+KacTXdpnce2/XvNZ3rB+HUZceir/evrDOHIeXlpade65/uyk3qmXFxWnE3cFd+Mlp/Lie7Np0rAuh3dqySPjP6Zxw7rcefWZ3HjfGyG3rVUznYduOY8Vazbx3qfz+XX9trjy0uvIdtxyxekpOdljfaJVRMIGhcZxdDcO5va/DIg47d+vOJ1P5vxE++wmPPT89PAbJFirrN+DWZsWjbnz6jP4et4KHnv5k7j2e9yR7fhh6VqG//FEcg5vU1q916hBXS45+zi+mreitB68Vs10RjidOc4b8UzUx2raqD7padUpKj5QumzcvZcm9dytakEBLDAkTZOMetzy59/7648fPYxaNdMi7p7ZsmlDWjZtyNSvgjfD1KyRzu1/GcCY56b5LP/f3Rf73HXVrVMzZSd7Ip9oPaZra7p3zmbJyvUBBwMMJ96PJLNRfYaeeSwA3Ttns2BZXsSDtGW6NIjaqL8OYsJHczmmW+uEPaD29yv7U1x8IGCgPqfvUZwTwSipjRtG1lgfSCov1GeeeDjLftkAJPZcTjULDCni/Rh9drMMn+J9NM7vfwxvTZ9Hs8aHcNyRbalWrRoP/d95/P3fb5emqenXcNY+O7G9ulJFRBh53UAKi4pT3lh41zVnsnZDPq0j7PLYJKMeFw88jq/mLWfoWT15cNy08BsF0O3QFoweEVVP8qh0cIZ1SPbDdi+/PxvwjCRb4oIBOUya5ulsEKxbrdvnwfFHd2DTtl3s2FXA+f2TP5ZUslhgiIHbdyxZmQ1KA0O0w0NcdEYOf+jRnqzMBqWlj0DDJdw3YgiPv/wprbIy6PeHw8qsr0xCXQxyurUhd/EaIPrnS6JRrVq1qAdOO7ffUUG7h8bzgJuPclIrEs136MwTD2d/YREHDipDTvu9EX/Iad2pW7sGh9SrRY8uv/dkK+mdd9RhrVx/sl1EIu7CG4+bLjuNR1+cAUTXCO8WCwzlwF/+eAJLV61nf2ExI68bGNW2IhLRBahL++b87+4/Vcn6Um/XDu3D9K+XcGjrTJrFMZCZSZ709Oo+JYUSNWukMzDAsCLDhvTmrD5HxFVdlWq9u7fjb8P6cvDgQY4/KnE3MMFYYEiAenVqsnvv/ojTN25Yj+dGXUph0YGwI41ePPA47nnqA8D3iexIpCIoeI9HFenAZInUsH6doA8IpXLk1GSpKjcG8Yx7Vh5Uq1YtoSXacCwwJMB5px/NS+/NjmqbGulpEdWHHt6xBTdf3o/tO/fSt3eXWLOYEL17dGD2/JUAnNzT0zCXllad+0YMYfb8VZzaq3OozU0Ih7ZO/DAIyVQVgnBFZoEhAWol8M5YRDj+qA7hE6bAX84/obS3ytAzfx/dpEv75q4/fFSVHFKvdrmZ4jQetWqmlz6Lk+xhQUx0LDDEoIqUxqPWoH7tqPr9m8jEO0hhtMKNMByrkdeexd1PfkB6WnWujXPgQ5NYFhgSwHvQskgGdzPlw8k9O/mMSZWsYaHLk0duPZ922U18lvXo0or5P60F4MRjYp/VrXO75oy79zLS06qVi/YmE5wFhgRo0bQhN15yKj8u/81nlFRTvjVqUJfRNw5mxa+bOblnp7iG0qioAnXvvG5oH8a/PYsG9etwRpzDxITrXGHKBwsMCdLn2E7l5slIxaU+8FXAYR2yOKxD+ZzYJlUaN6zHrVf2D5/QVBrxjq5qyqkjO3ke+Gmd1ajMqKOm/Dvfaw6QP/aPrltyPFL9xLgpH+wsqKRuuaIf3y/+lSM7Z1eZvuuVyXn9jqJZo/pkZTZI+LzU940YwozZSzn52E5RP3lvKicLDDGoCBfaurVrcmKEA7iZ8qdGehqn9nL/OZVAp651Jzb+7PbAGGOMj7gCg4j8UUQWi8hBEQk6EamIDBCRZSKyQkRu91reTkS+FZHlIjJRRCKbqswYY0zCxFtiWAScC3wZLIGIVAeeAs4AugJDRaSrs/pB4DFV7QjkA1fGmR9jjDFxiiswqOpSVV0WJllPYIWqrlLVQuANYLB4KupPBd5y0r0EDIknP8lSq6Y9nGMqpuoRTgxlqrZknCUtgbVe7/OcZY2B7apa7Le83Gud1ai0O+h5/SrvZB2m8jmma+vSEW8r+7wcJnZheyWJyCdAoC4L/1DV9yM4RqAuPBpiebB8DAeGA7RundyxYwIZed1ZbNuxh8YNK/bwvqZqSUurzsO3ns/yNZs4qkurVGfHlFNhA4Oq9o3zGHmA9xmYDawDtgANRSTNKTWULA+Wj7HAWICcnJyUP8orIhYUTIWUcUgdeh7RNtXZMOVYMqqS5gIdnR5INYCLgMnqmatwJnC+k24YEEkJxBhjTALF2131HBHJA3oDH4nIdGd5CxGZAuCUBm4ApgNLgUmqutjZxW3AzSKyAk+bw/Px5McYY0z8xLVJxpMoJydHc3NzU50NY4ypUERknqoGfeashPVdM8YY48MCgzHGGB8WGIwxxviwwGCMMcZHhWx8FpHNwJoYN2+C5xmK8sbyFR3LV3QsX9GprPlqo6qZ4RJVyMAQDxHJjaRVPtksX9GxfEXH8hWdqp4vq0oyxhjjwwKDMcYYH1UxMIxNdQaCsHxFx/IVHctXdKp0vqpcG4MxxpjQqmKJwRhjTAiVNjAEm2faa31NZ57pFc68022TkKdWIjJTRJY6c2WPCJDmZBHZISLznZ+Ric6Xc9zVIvKjc8wyA1GJx3+cz2uhiCR8hiIR6ez1OcwXkZ0icpNfmqR8XiIyXkQ2icgir2WNRGSGM2f5DBHJCLLtMCfNchEZloR8PSwiPzn/p3dFpGGQbUP+zxOQr3tE5Dev/9WZQbYN+d1NQL4meuVptYjMD7JtIj+vgNeGlJ1jqlrpfoDqwEqgPVADWAB09UtzHfCM8/oiYGIS8pUFHO28rg/8HCBfJwMfpuAzWw00CbH+TGAqngmWegHfpuB/ugFPP+ykf17AScDRwCKvZQ8BtzuvbwceDLBdI2CV8zvDeZ2R4HydDqQ5rx8MlK9I/ucJyNc9wC0R/J9Dfnfdzpff+n8DI1PweQW8NqTqHKusJYaA80z7pRmMZ55p8Mw7fZqIBJpVzjWqul5Vv3de78IzDHmFmM4Uz+f1snrMwTPJUlYSj38asFJVY32wMS6q+iWwzW+x9zkUbM7y/sAMVd2mqvnADGBAIvOlqh/r71PmzsEzCVZSBfm8IhHJdzch+XK+/xcAE9w6XqRCXBtSco5V1sAQbJ7pgGmcL9EOPHNCJIVTdXUU8G2A1b1FZIGITBWRbknKkgIfi8g88Uyj6i+SzzSRLiL4FzYVnxdAM1VdD54vNtA0QJpUf25X4CnpBRLuf54INzhVXOODVIuk8vM6EdioqsuDrE/K5+V3bUjJOVZZA0Mk80lHNee0m0SkHvA2cJOq7vRb/T2e6pLuwH+B95KRJ+B4VT0aOAO4XkRO8lufys+rBjAIeDPA6lR9XpFK5ef2D6AYeC1IknD/c7f9D+gA9ADW46m28ZeyzwsYSujSQsI/rzDXhqCbBVgW12dWWQNDsHmmA6YRkTSgAbEVfaMiIul4/vGvqeo7/utVdaeq7nZeTwHSRaRJovOlquuc35uAd/EU6b1F8pkmyhnA96q60X9Fqj4vx8aS6jTn96YAaVLyuTkNkAOBi9WpiPYXwf/cVaq6UVUPqOpB4Lkgx0vV55UGnAtMDJYm0Z9XkGtDSs6xyhoYAs4z7ZdmMp55psEz7/Rnwb5AbnHqMJ8Hlqrqo0HSNC9p6xCRnnj+R1sTnK+6IlK/5DWexstFfskmA5eJRy9gR0kRNwmC3sml4vPy4n0OBZuzfDpwuohkOFUnpzvLEkZEBuCZNneQqu4NkiaS/7nb+fJukzonyPEi+e4mQl/gJ1XNC7Qy0Z9XiGtDas6xRLSwl4cfPL1ofsbTw+EfzrJReL4sALXwVE2sAL4D2ichTyfgKeItBOY7P2cC1wDXOGluABbj6Y0xB/hDEvLV3jneAufYJZ+Xd74EeMr5PH8EcpL0f6yD50LfwGtZ0j8vPIFpPVCE5w7tSjxtUp8Cy53fjZy0OcA4r22vcM6zFcCfk5CvFXjqnEvOsZLedy2AKaH+5wnO1yvOubMQzwUvyz9fzvsy391E5stZ/mLJOeWVNpmfV7BrQ0rOMXvy2RhjjI/KWpVkjDEmRhYYjDHG+LDAYIwxxocFBmOMMT4sMBhjjPFhgcEYY4wPCwymShORxl5DLm/wGxb6mwQd8ygRGRdifaaITEvEsY2JRFqqM2BMKqnqVjxj9yAi9wC7VfWRBB/2TmB0iDxtFpH1InK8qs5KcF6MKcNKDMYEISK7nd8ni8gXIjJJRH4WkTEicrGIfOdM3NLBSZcpIm+LyFzn5/gA+6wPHKmqC5z3fbxKKD+UDLuAZzDAi5P0pxrjwwKDMZHpDowAjgAuBTqpak9gHPBXJ80TwGOqeixwnrPOXw6+Y+zcAlyvqj3wDPtc4CzPdd4bk3RWlWRMZOaqM2igiKwEPnaW/wic4rzuC3T1mu/pEBGpr56JV0pkAZu93s8CHhWR14B39PdB3DbhGavHmKSzwGBMZPZ7vT7o9f4gv3+PqgG9VbWA4ArwDOAIgKqOEZGP8AyYNkdE+qrqT06aUPsxJmGsKskY93yMZ7RXAESkR4A0S4FDvdJ0UNUfVfVBPNVHXZxVnUjwMNjGBGOBwRj33AjkOFNXLsEzPLgPpzTQwKuR+SYRWSQiC/CUEEqm4TwF+CgZmTbGnw27bUySicjfgF2qGupZhi+BweqZ3N2YpLISgzHJ9z982yx8iEgm8KgFBZMqVmIwxhjjw0oMxhhjfFhgMMYY48MCgzHGGB8WGIwxxviwwGCMMcbH/wPTJKDZXTpMe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data:image/png;base64,iVBORw0KGgoAAAANSUhEUgAAAYYAAAEKCAYAAAAW8vJGAAAABHNCSVQICAgIfAhkiAAAAAlwSFlzAAALEgAACxIB0t1+/AAAADl0RVh0U29mdHdhcmUAbWF0cGxvdGxpYiB2ZXJzaW9uIDIuMS4xLCBodHRwOi8vbWF0cGxvdGxpYi5vcmcvAOZPmwAAIABJREFUeJzt3Xd8FGX+wPHPFxI6QoAAgdClCCqoEeEsWEBQEbCcylnw1MN64vnTs5yHHqJiOcudeoqIXQQ7KkVUbAhKUECKSBEk0iH0QBL4/v7YSdzdbN/Z3ZTv+/XKK7szz8w82czOd54yzyOqijHGGFOiWqozYIwxpnyxwGCMMcaHBQZjjDE+LDAYY4zxYYHBGGOMDwsMxhhjfFhgMMYY48MCgzHGGB8WGIwxxvhIS3UGYtGkSRNt27ZtqrNhjDEVyrx587aoama4dBUyMLRt25bc3NxUZ8MYYyoUEVkTSTqrSjLGGOPDAoMxxhgfFhiMMcb4qJBtDMYYU9UVFRWRl5fHvn37yqyrVasW2dnZpKenx7RvCwzGGFMB5eXlUb9+fdq2bYuIlC5XVbZu3UpeXh7t2rWLad+uVCWJyHgR2SQii4KsFxH5j4isEJGFInK017phIrLc+RnmRn6MMaay27dvH40bN/YJCgAiQuPGjQOWJCLlVhvDi8CAEOvPADo6P8OB/wGISCPgbuA4oCdwt4hkuJQnU07s21/Epm27Up0NYyod/6AQbnmkXAkMqvolsC1EksHAy+oxB2goIllAf2CGqm5T1XxgBqEDjKlgdu/dz9X3vMp1/3qNr79fkersGGMikKxeSS2BtV7v85xlwZaXISLDRSRXRHI3b96csIwad02cOpfde/ejwGMvfZLq7BhjIpCswBCoXKMhlpddqDpWVXNUNSczM+wT3aacyN9ZkOosGFNpqQa8XAZdHqlkBYY8oJXX+2xgXYjlxhhjQqhVqxZbt24tEwRKeiXVqlUr5n0nq7vqZOAGEXkDT0PzDlVdLyLTgfu9GpxPB+5IUp6MMabCys7OJi8vj0BV6yXPMcTKlcAgIhOAk4EmIpKHp6dROoCqPgNMAc4EVgB7gT8767aJyL3AXGdXo1Q1VCO2McYYID09PebnFMJxJTCo6tAw6xW4Psi68cB4N/JhjDEmfjZWkjHGGB8WGKqA/YVFqc6CMaYCscBQiakq9/7vIy6740U+nbM01dkxxlQQFhgqsYU//8b8n9ZSXHyApyd8kfTjv/TebGbPX5n04xpj4mOBoRLbvnNvyo69Zt02Js9ckLLjG2NiZ4HBJMTGrTtTnQUThQ1bdvL6h9/x06oNIdPNWbCKN6fPY9ee2EfuNOWfzcdgjOGBsVPJ25jP2zO+57WHrqRWzbITvKxZt5WHx38MwLpN2xlx6WnJzqZJEisxGGPI25hf+nrNuq0B00z/eknp6y9zlyc8TyZ1LDAYUwmpKm99/D3j3vqanbttIEMTHatKMqYS+mreciZ89B3gmRPjpssir/b56MtFLFm5nrP6HEGNdLtEVEVWYjCmEprmVe3z1bzoqn1mfb+CVz/4lg8+X+h2tkwFYYEhCX7btJ2iogOpzoYxUXn9w+9c3Z+qsmLNJoqL7bsQreLiA3z9/QoWLstLyvGsnJhgb06fxxtT5tIiswFP3Hkh1apZLDZV05Ovf87n3y2jc7vm3H/TEFf2OWlaLh/PWsIFA3I4/fiuruyzPPrs22U8O+lLAB68+VwObdM0ocezq1SCvTHFM6L4us07+Hbh6tRmpgpauyGfu5+czNhJX8U9q5WJz+ffLQNg2S8b2LRtV9z721Own4lTc8nfubf0ollZef99z775VcKPZyWGJNq33wazS7b7n53Cpm27WLR8HV3aN+OknE6pzpIBV6qTCvbZ9ylRXCkxiMgAEVkmIitE5PYA6x8TkfnOz88ist1r3QGvdZPdyI8xJbzvTBcs+y2FOTGm4oi7xCAi1YGngH545nCeKyKTVbW0W4Sq/s0r/V+Bo7x2UaCqPeLNR0WwYetOfl69kY5tmiIiFBYV8/5nCxARBp/SnfT06qnOoqnEDh48yNoN+bTOaoSIpDo7phxzo8TQE1ihqqtUtRB4AxgcIv1QYIILx61w3po+jzsee7f0qdEPPl/IG1PmMuGj75j29eIU585Udg88N42bH3yTx1/5NNVZMXFIRkh3IzC0BNZ6vc9zlpUhIm2AdsBnXotriUiuiMwREXe6KpRz/3n1MyZMmevTHfCVD+akMEemsttbUMj3S34F4Ot5K2LaR1UrZGzJ382Y56bxzMQvqlwXWzcCQ6DTJVj3j4uAt1TV+1Nurao5wJ+Ax0WkQ8CDiAx3Akju5s2b48txOfDW9HlJP+ab0+clvGfOvv1FrjeyHzhwkNnzV7FoeeLbCAqLitlTsD/hx0m2AwcPxr2P8jZi7o8/J/Z8+O9rnzF30WpmfLOUqV9VrRK9G4EhD2jl9T4bWBck7UX4VSOp6jrn9yrgc3zbH7zTjVXVHFXNyczMjDfPVdIbU+YyZ8EvCdv/2g35XDXyFa4a+QprN2xzbb+fz13GIy98zN1PfsDKXxN3U7Alfzd/GfkKV/3zFX5evRGAXXv2WTdXxw9L14ZPlERPvj4zoftftPz3y9isH2IrZUVLVdmwZWfKzzk3AsNcoKOItBORGngu/mV6F4lIZyADmO21LENEajqvmwDHA0v8t60o9hYUcvuj73D+iGcSfjcTq0de+Jj3P4t9Ap2Z3y7jpgcmMvWrRWXWPfriDAr2FVKwr9DVp2a9Z597asLnMe8nXFXI2ElfsXvvfgqLirnnqQ/5YOZC/nzni9zz1Ac+X9T8nXv5dM5Stu3YE3NeQnHjohDub523eA1jnptG7uI1MR/DrZLh9l2J/Twrkv++NpPr732df7/4SUrzEXdgUNVi4AZgOrAUmKSqi0VklIgM8ko6FHhDfc/6w4BcEVkAzATGePdmqmjGvzuL5Ws2ocA9T32Q0GN5fym379rLvMVrIq4Hffn92fy2aXv4hAE8+fpM1m7IZ9xbX5cZ5uPX9e6VElLht02/Dz29v7CIF9/7BsVz57jUawKbB8ZO5ekJXzDmuWk+26sqazfkc+BAbNU2qspjL3/C8LtfjeuCHcjGLb7VQPePncrcRat5YOzUkIGosKg46Lrps9z5qj70/Mc8PeEL7ns2dF6qgi/m/gzA7PkrU9qu4coDbqo6BZjit2yk3/t7Amz3DXCEG3mIx+IV6/js22WcelxnunbIYt/+ImrXqsGMb5awZOV6zjv9aLKbZQTc9vslvzJ20lcc0aklM79d5rMu3GxY0Zry5Y98u/CX0iLu4R1bcMdfzuDKu14GiGqogbwN+bRs2jCu/BQWF5fbLrbrN+/goy9+jGqbPQWFQdft3vt7u8PKtZtLf6tqadfP59+exdSvFsU85MMPS9eWNgw/MHYqbz9xTUTbbduxh982bufwji1K8+J/7j3ywoyg24e6GI/872TG3HxuwHXeQWPZLxt4/aPv6N65FX17d2Hhst/o3iWb+nVrhc3/sl88eV392xb2FxYHnCQoEtO/Xkz/E7rFtK3xZU8+4zn5wfPIftcOWSxbvZHTenXhY+eOaOnKDTxzz8UBt73vWU88/Ozbn8qs+8cT77mWx59Xb+T5t2f5LFu0fB0X//350vclXzC3HDx4kGrVqjHz22X8tjGfs0/p7rN+0tR5dGzblBOOPtTV44YS6R3lA2OnRlUqUtWYpqv0fh6gpHpt2S8bWLshn1bNy95M7NxdwJ6CQrIyG5RZty6GUlzBvkJuvH8iBfsKuWBADheekRMw3eb82IagWL5mE1vyd9Mko17QNPv2F3Hn455zfdHydUyclktx8QEOa5/F6BGheq6XFU/Pp7FvfmWBwSUWGPwsWbkeoDQoQOxfKjflLnK3aiHUA06qyr9f/IQFP63llOM6l955r/erjvjwi4XwBTRvfEjCB/WK1NoN+Tw94fOAQUH8OtAVFR0oLfGEa9QuKj7A/J/W0jHCvzNQNcCW/N1cP3oCxcUHuO2qAfQ8om3pusKi4pgC07SvF1Owz1PSmTQtN2hgiMfBIMG45Bx6cNx0n+Ulf/vSVevD7jtQO0XJ+fdL3mauG3oy3Q5tEW2WK7VkPJxogSFGM75ZwrzFv7q+3wMHDvLDT2tp2bRhwLtKt4x/e5bPhcnbouXrmD1/JYBPdcycBasCpp/y1SJubHNqRMd9+f3ZHDyo9Orens7tmoU8yX9atYGno2xsvu+ZKREF8tc//I73PpvPmScezuXn/CHoxa/EU69/zv7Coriq38a99XXpRfPBcdNKq4p27i5gxAOTYppprSgJ9dDhSmkLf45+KOiSPT75+udl1n2Zu7z0/Bv538m8/vCVvPTeHIqKD3D5Ob2pW7tmyH3v2rOP9z+dT6d2zTn28DaICKrK90t+JX/nXtpnN6FddpNy//T36GenUFx8kBGXRvbdcpMFhhhs2raLZyYmZjTHt2d8z8SpuaSlVWfcqEsjqqP1tmNXAQ3q1w6bbnP+rtKqIn+btiWuv3pJj6gPPl/IyOsG0r1zdtC0wariDhw4yC95W2jfqklp/guLirn+3gkR92x5e8b3pfm4eOBxYdPvL/Tc2UZaPRXoTnj7rr0B074y+dsqO/1mSQDwtmrtFp/378z4gemzPM8RpKVV4+oLTgq5zxtGTyhtEyopmS37ZSP3j51amiZUtZublq/ZyM+rN9Hn2E7Uq1M2oJV0T23e5JAygaqkZ2Oiu+UGYsNux2D1b4EnS3fDxKm5gKc4/t6n86Pefu2Gbezeu58X3vmGN1PwEF00Rj39IS+8803UPVHGjJvGbY++w0PPf1y67MPPf4y5u+NBjf/hL393/ef9iNJt27EnYPtUrFTV9Ql2gvWyiueGe826yL9DH335e9foj8P0hFq/eYdPR4EHx3l6jj3jNyz3pGm5ER+/RP7OvazdkB8+oWPXnn3c/ui7jH9nFs+//XXANM9O+pIbRk/ggbHTAq4H3+cpksVKDOVEoC9fcXFsF6xXP5jDjG+WxpulpPjwi4Vs3LqTvn84jGO6tg5bvC8uPlA6tMPcRatLl7324bcx5yGVPSQfe8nd/urzlvxaWhpyyxe5yxl65rFlj7X4V/r2OizktktWrqdrh6wyy/OiuMBGw78LcTTWbdrOv1/8hG079nDHXwb4rNuSv5ur73mVAwcO0iSjHkcd1opLzu4VsBRQXHyAxSvXs+LXTaXLvsxdzohLy867XfI9nbdkTcSlxmTUgFmJoRzxPzEUZX9hEaOf+SiqL3sqgsLs+YHbHyJR0p/e+1mBYPvzv4arKrc88nZExwn2hXrurcB3c9EI1NjsvyxQACrp7BCKqvLpnKW8/uF3PnfDULYhcn4MTyeHC4y7dgduFF/2ywZufeStkNv+8z/vx90fv6RxPRJ5G6MLOB/MXMjDz0/n1/Xb+PeLn7D6ty3s3F3AHY+965Muf+fe0pu3Lfm7mfHNUl6ZHHh8s/++PpNRT39YpuQWrrRTHOPzL4lgJYYIbdq2i6aN6if0GDc/+KbP++27CvjPqzOjGorA/8IRysSpuSxZuZ7uXVpx5omHU6d2jYi39ffICx+HTxTG2De/YuS1Z7Frz/6g+/Ovdlr482+sjfDBumClkc+/W8aPMTSgevsi9+cyyy6740XOOLEb3Q5tQY8uwdtSwlmwLK/06e9P5ixl/OhhFBYVu9bwvCDMPMLTZy2mTYtGAddt3R6++m7H7gIaNwze3dVbIhqEC/YVBjxHVv66mRff+waAZas3kr8zcBtQMJ/MXsq1F/UpszzYIIXPTvqywkw/aoEhQvc8+QFP/XNoQnsy+J+Ys76PfnyWh8dHfoF+62NPKWTJyvVM+Oi7sI3BibYlfzfX/Ou1qJ4c3hviobRoRHKBC8V72I4S+wuLeO/T+bz36XyuOPf4MkFtzbrIAtq9//uo9PWOXQVsyd/NzQ++SWFRMUd08h3IePGK6OujI+kmOzaO6SRvemASe/3u+tf8tpV/PfVhTPvbsauA3MWrI05/yW3jAy737k0VbVCo7KwqKUIbt+5kw5byNbqk20Y9/WFMg9R9FeMwzv4K9hWGDQoHD8beILB1+24gsuobt41/Z1aZZaOeju3COHbSV+wp2E+RV3tLifI4LIl/UACYs/CXoN1cNejgzB53PfFewEBc0ZWn7rMWGGJQjv5/rns+wAUsnIMuDOmcDD8sXcvSlev5Z4Q9htxWMpRGiWDdV0tMnrmAzdvKPpOxbnNs41wFs31X+ekqO/+n8FV66zbvcOVYgQaCTDTvUmM0bSfJVuUDQyxPm5rUKSyKr1599LNTwieKUqLmb3jpvdnc/ui7ZZa7fV/y8vuzwydKkpLupckQb/VhLLbvKigNDpOmld/u5FW+jeGT2RWjW2eyLPtlAycf2ynV2QjK/y472kZvtycRmv714rjq38MJVKrYu8/dv8Ekz+Mvf8JvG7dzzUV9mDzTd/j78lQTUeVLDNH4YemvVWJY4GcnJeap7sookUEhmHBVUBVdRfyOHThwkPk/rWVHmGq5RcvXkb9zLw94PYUdLRsrKQn2FQYfb97f82/P4oV3Z3PNhScmMEfGmIpm/DuzmPZ15Zn+s8oFht82bWfP3v10bNOUWT+sjHru5YMHD1bKHhHGmOjt3rufLfm7khoUKkyJQUQGAE8A1YFxqjrGb/3lwMNAyXyXT6rqOGfdMOAuZ/loVX3JjTwFkrcxnxH3TwTgyE7ZMY0KaYxJrF17EtOYnwgPj5/Oepd6SRVE2HaUjBF14w4MIlIdeAroB+QBc0VkcoApOieq6g1+2zYC7gZy8Ix2MM/ZNiEDqfzvjd/v9C0oGFM+RTNQXaq5OcDdDaMnRJTut43udlcOxI3G557AClVdpaqFwBtApNM29QdmqOo2JxjMAAaE2SZmbj0la4xJnJIhzk1gyfh83AgMLQHvwXzynGX+zhORhSLyloi0inJbY0wV4VbVjImdG4EhUEuIf3+zD4C2qnok8AlQ0o4QybaehCLDRSRXRHI3b45+2AZjjDGRcSMw5AGtvN5nAz4Vb6q6VVVLWpSeA46JdFuvfYxV1RxVzcnMzIwpoxWvd7QxxiSfG4FhLtBRRNqJSA3gImCydwIR8Z6pYxBQ8rjxdOB0EckQkQzgdGdZYlTAB2eMMSbZ4u6VpKrFInIDngt6dWC8qi4WkVFArqpOBm4UkUFAMbANuNzZdpuI3IsnuACMUtXyNzykMcZUIa48x6CqU4ApfstGer2+A7gjyLbjgcADprvMCgzGGBOejZVkjDHGR5UKDBVxcC5jjEm2KhUYytNk28YYU15VqcCwcWvlnprTGGPcUKUCgzHGmPAsMBhjjPFhgcEYY4wPCwzGGGN8WGAwxhjjwwKDMcYYHxYYjDHG+LDAYIwxxocFBmOMMT4sMBhjjPFhgcEYY4wPCwzGGGN8uBIYRGSAiCwTkRUicnuA9TeLyBIRWSgin4pIG691B0RkvvMz2X9bY4wxyRX3DG4iUh14CugH5AFzRWSyqi7xSvYDkKOqe0XkWuAh4EJnXYGq9og3H8YYY9zhRomhJ7BCVVepaiHwBjDYO4GqzlTVvc7bOUC2C8c1xhiTAG4EhpbAWq/3ec6yYK4Epnq9ryUiuSIyR0SGuJAfY4wxcYi7KgmQAMsCzqEpIpcAOUAfr8WtVXWdiLQHPhORH1V1ZYBthwPDAVq3bh1/ro0xxgTkRokhD2jl9T4bWOefSET6Av8ABqnq/pLlqrrO+b0K+Bw4KtBBVHWsquaoak5mZqYL2TbGGBOIG4FhLtBRRNqJSA3gIsCnd5GIHAU8iycobPJaniEiNZ3XTYDjAe9Ga2OMMUkWd1WSqhaLyA3AdKA6MF5VF4vIKCBXVScDDwP1gDdFBOBXVR0EHAY8KyIH8QSpMX69mYwxxiSZG20MqOoUYIrfspFer/sG2e4b4Ag38mCMMcYd9uSzMcYYHxYYjDHG+LDAYIwxxocFBmOMMT4sMBhjjPFhgcEYY4wPCwzGGGN8WGAwxhjjwwKDMcYYHxYYjDHG+LDAYIwxxocFBmOMMT4sMBhjjPFhgcEYY4wPCwzGGGN8WGAwxhjjw5XAICIDRGSZiKwQkdsDrK8pIhOd9d+KSFuvdXc4y5eJSH838mOMMSZ2cQcGEakOPAWcAXQFhopIV79kVwL5qnoo8BjwoLNtVzxzRHcDBgBPO/tznaomYrfGGFPpuFFi6AmsUNVVqloIvAEM9kszGHjJef0WcJp4Jn8eDLyhqvtV9RdghbM/103/2qaSNsaYSLgRGFoCa73e5znLAqZR1WJgB9A4wm0BEJHhIpIrIrmbN2+OKoOqynNvfRXVNsYYU1W5ERgkwDL/eptgaSLZ1rNQdayq5qhqTmZmZnQZFOGGP50S1TbGGFNVuREY8oBWXu+zgXXB0ohIGtAA2Bbhtq7oeWTbROzWGGMqHTcCw1ygo4i0E5EaeBqTJ/ulmQwMc16fD3ymntbgycBFTq+ldkBH4DsX8lSGBCycGGOM8ZcW7w5UtVhEbgCmA9WB8aq6WERGAbmqOhl4HnhFRFbgKSlc5Gy7WEQmAUuAYuB6VT0Qb56MMcbELu7AAKCqU4ApfstGer3eB/wxyLb3Afe5kY9QxAoMxhgTkSrz5LNYZDDGmIhUmcBgjDEmMhYYjDHG+KgygcFqkowxJjJVJjAYY4yJTJUJDNb4bIwxkakygcEYY0xkqkxgsCefjTEmMlUmMBhjjIlMlQkM1sRgjDGRqTKBwRhjTGQsMBhjjPFRZQKDdVc1xpjIVKHAkOocGGNMxVBlAoMxxpjIVJnAYFVJxhgTmbgCg4g0EpEZIrLc+Z0RIE0PEZktIotFZKGIXOi17kUR+UVE5js/PeLJjzHGmPjFW2K4HfhUVTsCnzrv/e0FLlPVbsAA4HERaei1/lZV7eH8zI8zP8YYY+IUb2AYDLzkvH4JGOKfQFV/VtXlzut1wCYgM87jRs2qkowxJjLxBoZmqroewPndNFRiEekJ1ABWei2+z6liekxEaobYdriI5IpI7ubNm+PMtjHGmGDCBgYR+UREFgX4GRzNgUQkC3gF+LOqHnQW3wF0AY4FGgG3BdteVceqao6q5mRmJr3AYYwxVUZauASq2jfYOhHZKCJZqrreufBvCpLuEOAj4C5VneO17/XOy/0i8gJwS1S5N8YY47p4q5ImA8Oc18OA9/0TiEgN4F3gZVV9029dlvNb8LRPLIozP8YYY+IUb2AYA/QTkeVAP+c9IpIjIuOcNBcAJwGXB+iW+pqI/Aj8CDQBRseZH2OMMXEKW5UUiqpuBU4LsDwXuMp5/SrwapDtT43n+MYYY9xXZZ58NsYYExkLDMYYY3xYYDDGGOPDAoMxxhgfFhiMMcb4sMBgjDHGhwUGY4wxPiwwGGOM8WGBwRhjjA8LDMYYY3xYYDDGGOPDAoMxxhgfFhiMMcb4sMBgjDHGhwUGY4wxPuIKDCLSSERmiMhy53dGkHQHvCbpmey1vJ2IfOtsP9GZ7c0YY0wKxVtiuB34VFU7Ap867wMpUNUezs8gr+UPAo852+cDV8aZH2OMMXGKNzAMBl5yXr+EZ97miDjzPJ8KvBXL9rH48zl/SOTujTGmUog3MDRT1fUAzu+mQdLVEpFcEZkjIiUX/8bAdlUtdt7nAS3jzE9IA08+MpG7N8aYSiHsnM8i8gnQPMCqf0RxnNaquk5E2gOficiPwM4A6TREPoYDwwFat24dxaGNMcZEI2xgUNW+wdaJyEYRyVLV9SKSBWwKso91zu9VIvI5cBTwNtBQRNKcUkM2sC5EPsYCYwFycnKCBhBjjDHxibcqaTIwzHk9DHjfP4GIZIhITed1E+B4YImqKjATOD/U9sYYY5Ir3sAwBugnIsuBfs57RCRHRMY5aQ4DckVkAZ5AMEZVlzjrbgNuFpEVeNocno8zP8YYY+IUtiopFFXdCpwWYHkucJXz+hvgiCDbrwJ6xpMHY4wx7rInn40xxviocoHhmK5tUp0FY4wp16pcYDitd5dUZ8EYY8q1KhcY0qpXuT/ZGGOiUuWukl3aB3pWzxhjTIkqFxjq1q7JfSOG0OvIdqnOijHGlEtxdVetqLq0b07tWunMWfhLqrNijDFRaVC/dsKPUeVKDKZyuOf6s1OdBWMiknFIHVf317xJA1f3F0iVDQy1a9mcQNE420amNcY1DevXoXO78tveWWUDQ9NG9VOdhQrFenMZ455Tenbi0NaZAdfldEv9s1b2bfdy4yWnpjoLJkIiqc6BccM1F56U6ixELKdbm7B3+Y/edgEP3nxu2H316dkZwfck7nlEW7p3zubqcvCZWGBwNG5Yl/p1a6U6G1XGGSceHlG6atUCn6KHtc/ivhEJnfDPJEGPLq183g/sk5wqy5o10jm6a3TzukRywW6SUZfs5hk+yyTAXUy1akLvHu1L33ds05TbrhrAyOsG0qhB3ZDHSMZNkQUGx3HWfTWoM0+K7CIeqf/7cz8Gndo9orTjRl0acHn16tXo0r45bz9xjZtZM0mW2ah+6Xfv3L5HJfXYN/zplKjSB7tgp6dVBzztBnVq1cAzo8DvatUo2/lTVenSvjlXnnc8px7XhZsv7xdVXhLNAoPxce1Ffcosu3jgca4e4w89OkTcZpGMrnmR6NohK9VZCOqCATk8eddQXrz/8lRnJSa3XnE640cP4+Kzj0taFWF6WjUa1K/NSTkd497XP689i8sG9+beGwcFLB3cdFnQuc4486QjuP5PJ5e7Nk8LDA5VykR6b5FUW9SrU9PNLCVcp7bNIkpXq2a668euGeAuqjzrc2wnnrjzQv5x9Zkx72NwhKWkSPXu0YH+x3fjnL49yMpsUGGrQkWk9AZgSN8eVE9CR4e/X9kfgEsH9Yr7eE0b1Wfwqd1p0bRhwPUdWmfy6G1/jOsYyWaBIUJd2jfnsdsvCJnmpQf+nKTcuKNjm6ac3LOzz7JQwdHbYe3ju4OuW7smg07pTo308AEiM8P3bmrQKe5eYCOV3SyD+nVjD/7xVld27ZBFNa870v+7vC/DLzgxos8wFuf1Ozoh+w2lYf06PHjzuQntCDLm5nMo+11pAAAV0ElEQVTodmgLwFM99L+Rf4prf3Vrhz8n2rRoHNcxki2uwCAijURkhogsd35nBEhziojM9/rZJyJDnHUvisgvXut6xJOfeERyQWyd1YjrhpatavF21zVnuZWllGjcsF5E6S4eGP/8SsOG9ObVB68IW9I6pJ7vnfCfznJnbqdeR7bjn9dG9//y70mSTL26t+ehW85j0Cndeej/zgtYbeGmk46Nv5olFu2ym9Dn2E4J23/HNr4l5UjP+UCuOPd46tSO7Jmo9q083VNr1kineeNDYj5mMs7BeEsMtwOfqmpH4FPnvQ9VnamqPVS1B3AqsBf42CvJrSXrVXV+nPlJuD45oU/YOrXcr3ZJlEAnmH+PihIN6vs+vXlYhyyG//HEuPNQvXq1qIvy6enVYzqWfztB+9aZCbvbToT+x3elXXYThg3pTYcgfeDdcv7pR5PdLPC5UBn97bK+NGt8CC2bNqSaCDVrRPY9PqtPwMkpA7rtyv5ccvZxPPC3c0hLi+0cTpZ4A8Ng4CXn9UtAuIr484Gpqro3zuO6wvtR9cM7tqRJRux3DpVlUL5qQe5C+5/QlcyM+giUlpr6n9CNR249P+5j/l+CemT07tHB531a9bJfxuZNYr9zi5Z/u0o0T5OPvG5gUi8mQ10qlYXidptLPE445lCeHvkn/vOPixh372W8/MDlrh+jSUY9zul7FG1aNHJ9326LNzA0U9X1AM7vpmHSXwRM8Ft2n4gsFJHHRCSprbf/vHYgh3dswVl9jqBX93a0adE4bP/6QMX3u68byN+GeXoeZATo0layLlLNmxySsjtZ/+BYctdYIz2NJ++6iGfuuYTTeh1Wur5p4/h7U3TtkMWovw7iH1efGfS5hVCCtXdkNw/cGOitUYO6XH3BSRzZKZsjOrUMmi5UrU12s4yICvdtWjQufUBq0CndufycP0SwlUekbT+BxNselCiXDe6dlON4l3x6dW8fIqVHg/q1SUurTovM2MYkSi/npYFIhP0WisgnIrIowM/gaA4kIlnAEcB0r8V3AF2AY4FGwG0hth8uIrkikrt58+ZoDh1UmxaN+NcNg7ji3ONLL/hXnX8CN116mk+6Pw44pvR19erVytxVH9k5u/RuLlC3sxOOPjSqfD1++4VUq5acuuzqAY4z4ZGrOKx9Fsd0bcPfr+pfujwtrXqZwFG3ds2oHxTyJyJ0O7QFR3dtzZ3Dzyhd7v06lHDtPuGcfnxX7r5+IId3DB4YStT2q08ed+9lPHHnhYwN8ryFNxFh9I2DePKuoQwbEt1FMY64QK/usZdmI+2q/LfL+kb0xG+iHe/3XTvqsFb8669nc/tfBnDhGTlRVX+2yortzj4trTrXDz2ZDq0y+VuIrqqhBCu5g6fTSKKFDQyq2ldVDw/w8z6w0bngl1z4N4XY1QXAu6pa5LXv9eqxH3gBCFp+VdWxqpqjqjmZmYmtX/UvFVzQ/xif93dF2WAZrfT06gw57fd2+ERWIVx4Rk7pSVhyEaiRnsboEYO58+ozaBmkC563O4efweN3XOhKfnp0yebu6wYy8rqBEQecFk0blum5FIgbpZuWTRvSq3t7BE91S0l1ZLinVUtUq1aNrBjvRGN1eMcWMW97br/IHjpr1qTsZ9vziLYxHzdWV1/ge+G/bHBvGtavw7GHt+WCATlJey7m1F5deOiW8zjhmOhuCoNp1KAuGYfUoUOrTC48I8eVfYYSb33FZGAYMMb5/X6ItEPxlBBKiUiWqq4Xz5V4CLAozvy4on2rJqWvhbLDMtRIQlFx8Knd2VtQSPGBA2QcUpfXPvw27DaDTunO5JkLojpO44b1eOTvf2T95u0xD94lIrQK0mhdu1YNCvYVRrWvIztn+yxr36oJK9d6SonBejA9c8/FTJqWy8SpuaXLTj62M53aNGPMuGnUrV2TS84+jk9mL404L8HcesXp7CnYH1E3RfCcQ5cGqTY5pF5tdu4uiDtPoQTrX59ot101gKv++TL5O5PTpHjfiCER/08icWjrpnzrzNmS6k4Kz426FFVNeE+0EvG2MYwB+onIcqCf8x4RyRGRcSWJRKQt0Ar4wm/710TkR+BHoAkwOs78uKJF04b85fwTOaZrGx64+ZyU5KFGehrDhvTmyvNOoG6E3eGibdRq1LBu6Xa9urd3vWTS68h2/P2K0+Pez6WDepHdLIOG9evwzxDdgRvU870bbN7kEI7u2prn772MsfdcEtcDYJ3a+g6eFs0F6IX7Lw/a0Drqr4Po2/uwsM84xNLGUKdWDUZeN5Aa6WlB75TfevzqqPcbSK2agc/Rk+Podjri0sifZWiX3cT1aXsHnXIkR3RqSWZGfUb9NcnzfwQIAMkKChBniUFVtwKnBVieC1zl9X41UKYCV1XL7XCmA07sxoATu7m2v26HtmDxinUxbdvn2E68PHkO+/YXhU8coRaZDTgzwoHsYlGnVg1uvbI/m7ftintfdWvX5PE7LuDAgYMxBa94AsKxh7ele5fsoCUib+1bZbJqbdn2r1DHb9U8g2sv6sPSletL707dct3Qk+nulL7uvm4gr33wHRu37iRvY35pmngvNgIc060NrZpnsG3HnjLrz+9/DFt37GHf/iK++3F1VPs+KacTXdpnce2/XvNZ3rB+HUZceir/evrDOHIeXlpade65/uyk3qmXFxWnE3cFd+Mlp/Lie7Np0rAuh3dqySPjP6Zxw7rcefWZ3HjfGyG3rVUznYduOY8Vazbx3qfz+XX9trjy0uvIdtxyxekpOdljfaJVRMIGhcZxdDcO5va/DIg47d+vOJ1P5vxE++wmPPT89PAbJFirrN+DWZsWjbnz6jP4et4KHnv5k7j2e9yR7fhh6VqG//FEcg5vU1q916hBXS45+zi+mreitB68Vs10RjidOc4b8UzUx2raqD7padUpKj5QumzcvZcm9dytakEBLDAkTZOMetzy59/7648fPYxaNdMi7p7ZsmlDWjZtyNSvgjfD1KyRzu1/GcCY56b5LP/f3Rf73HXVrVMzZSd7Ip9oPaZra7p3zmbJyvUBBwMMJ96PJLNRfYaeeSwA3Ttns2BZXsSDtGW6NIjaqL8OYsJHczmmW+uEPaD29yv7U1x8IGCgPqfvUZwTwSipjRtG1lgfSCov1GeeeDjLftkAJPZcTjULDCni/Rh9drMMn+J9NM7vfwxvTZ9Hs8aHcNyRbalWrRoP/d95/P3fb5emqenXcNY+O7G9ulJFRBh53UAKi4pT3lh41zVnsnZDPq0j7PLYJKMeFw88jq/mLWfoWT15cNy08BsF0O3QFoweEVVP8qh0cIZ1SPbDdi+/PxvwjCRb4oIBOUya5ulsEKxbrdvnwfFHd2DTtl3s2FXA+f2TP5ZUslhgiIHbdyxZmQ1KA0O0w0NcdEYOf+jRnqzMBqWlj0DDJdw3YgiPv/wprbIy6PeHw8qsr0xCXQxyurUhd/EaIPrnS6JRrVq1qAdOO7ffUUG7h8bzgJuPclIrEs136MwTD2d/YREHDipDTvu9EX/Iad2pW7sGh9SrRY8uv/dkK+mdd9RhrVx/sl1EIu7CG4+bLjuNR1+cAUTXCO8WCwzlwF/+eAJLV61nf2ExI68bGNW2IhLRBahL++b87+4/Vcn6Um/XDu3D9K+XcGjrTJrFMZCZSZ709Oo+JYUSNWukMzDAsCLDhvTmrD5HxFVdlWq9u7fjb8P6cvDgQY4/KnE3MMFYYEiAenVqsnvv/ojTN25Yj+dGXUph0YGwI41ePPA47nnqA8D3iexIpCIoeI9HFenAZInUsH6doA8IpXLk1GSpKjcG8Yx7Vh5Uq1YtoSXacCwwJMB5px/NS+/NjmqbGulpEdWHHt6xBTdf3o/tO/fSt3eXWLOYEL17dGD2/JUAnNzT0zCXllad+0YMYfb8VZzaq3OozU0Ih7ZO/DAIyVQVgnBFZoEhAWol8M5YRDj+qA7hE6bAX84/obS3ytAzfx/dpEv75q4/fFSVHFKvdrmZ4jQetWqmlz6Lk+xhQUx0LDDEoIqUxqPWoH7tqPr9m8jEO0hhtMKNMByrkdeexd1PfkB6WnWujXPgQ5NYFhgSwHvQskgGdzPlw8k9O/mMSZWsYaHLk0duPZ922U18lvXo0or5P60F4MRjYp/VrXO75oy79zLS06qVi/YmE5wFhgRo0bQhN15yKj8u/81nlFRTvjVqUJfRNw5mxa+bOblnp7iG0qioAnXvvG5oH8a/PYsG9etwRpzDxITrXGHKBwsMCdLn2E7l5slIxaU+8FXAYR2yOKxD+ZzYJlUaN6zHrVf2D5/QVBrxjq5qyqkjO3ke+Gmd1ajMqKOm/Dvfaw6QP/aPrltyPFL9xLgpH+wsqKRuuaIf3y/+lSM7Z1eZvuuVyXn9jqJZo/pkZTZI+LzU940YwozZSzn52E5RP3lvKicLDDGoCBfaurVrcmKEA7iZ8qdGehqn9nL/OZVAp651Jzb+7PbAGGOMj7gCg4j8UUQWi8hBEQk6EamIDBCRZSKyQkRu91reTkS+FZHlIjJRRCKbqswYY0zCxFtiWAScC3wZLIGIVAeeAs4AugJDRaSrs/pB4DFV7QjkA1fGmR9jjDFxiiswqOpSVV0WJllPYIWqrlLVQuANYLB4KupPBd5y0r0EDIknP8lSq6Y9nGMqpuoRTgxlqrZknCUtgbVe7/OcZY2B7apa7Le83Gud1ai0O+h5/SrvZB2m8jmma+vSEW8r+7wcJnZheyWJyCdAoC4L/1DV9yM4RqAuPBpiebB8DAeGA7RundyxYwIZed1ZbNuxh8YNK/bwvqZqSUurzsO3ns/yNZs4qkurVGfHlFNhA4Oq9o3zGHmA9xmYDawDtgANRSTNKTWULA+Wj7HAWICcnJyUP8orIhYUTIWUcUgdeh7RNtXZMOVYMqqS5gIdnR5INYCLgMnqmatwJnC+k24YEEkJxBhjTALF2131HBHJA3oDH4nIdGd5CxGZAuCUBm4ApgNLgUmqutjZxW3AzSKyAk+bw/Px5McYY0z8xLVJxpMoJydHc3NzU50NY4ypUERknqoGfeashPVdM8YY48MCgzHGGB8WGIwxxviwwGCMMcZHhWx8FpHNwJoYN2+C5xmK8sbyFR3LV3QsX9GprPlqo6qZ4RJVyMAQDxHJjaRVPtksX9GxfEXH8hWdqp4vq0oyxhjjwwKDMcYYH1UxMIxNdQaCsHxFx/IVHctXdKp0vqpcG4MxxpjQqmKJwRhjTAiVNjAEm2faa31NZ57pFc68022TkKdWIjJTRJY6c2WPCJDmZBHZISLznZ+Ric6Xc9zVIvKjc8wyA1GJx3+cz2uhiCR8hiIR6ez1OcwXkZ0icpNfmqR8XiIyXkQ2icgir2WNRGSGM2f5DBHJCLLtMCfNchEZloR8PSwiPzn/p3dFpGGQbUP+zxOQr3tE5Dev/9WZQbYN+d1NQL4meuVptYjMD7JtIj+vgNeGlJ1jqlrpfoDqwEqgPVADWAB09UtzHfCM8/oiYGIS8pUFHO28rg/8HCBfJwMfpuAzWw00CbH+TGAqngmWegHfpuB/ugFPP+ykf17AScDRwCKvZQ8BtzuvbwceDLBdI2CV8zvDeZ2R4HydDqQ5rx8MlK9I/ucJyNc9wC0R/J9Dfnfdzpff+n8DI1PweQW8NqTqHKusJYaA80z7pRmMZ55p8Mw7fZqIBJpVzjWqul5Vv3de78IzDHmFmM4Uz+f1snrMwTPJUlYSj38asFJVY32wMS6q+iWwzW+x9zkUbM7y/sAMVd2mqvnADGBAIvOlqh/r71PmzsEzCVZSBfm8IhHJdzch+XK+/xcAE9w6XqRCXBtSco5V1sAQbJ7pgGmcL9EOPHNCJIVTdXUU8G2A1b1FZIGITBWRbknKkgIfi8g88Uyj6i+SzzSRLiL4FzYVnxdAM1VdD54vNtA0QJpUf25X4CnpBRLuf54INzhVXOODVIuk8vM6EdioqsuDrE/K5+V3bUjJOVZZA0Mk80lHNee0m0SkHvA2cJOq7vRb/T2e6pLuwH+B95KRJ+B4VT0aOAO4XkRO8lufys+rBjAIeDPA6lR9XpFK5ef2D6AYeC1IknD/c7f9D+gA9ADW46m28ZeyzwsYSujSQsI/rzDXhqCbBVgW12dWWQNDsHmmA6YRkTSgAbEVfaMiIul4/vGvqeo7/utVdaeq7nZeTwHSRaRJovOlquuc35uAd/EU6b1F8pkmyhnA96q60X9Fqj4vx8aS6jTn96YAaVLyuTkNkAOBi9WpiPYXwf/cVaq6UVUPqOpB4Lkgx0vV55UGnAtMDJYm0Z9XkGtDSs6xyhoYAs4z7ZdmMp55psEz7/Rnwb5AbnHqMJ8Hlqrqo0HSNC9p6xCRnnj+R1sTnK+6IlK/5DWexstFfskmA5eJRy9gR0kRNwmC3sml4vPy4n0OBZuzfDpwuohkOFUnpzvLEkZEBuCZNneQqu4NkiaS/7nb+fJukzonyPEi+e4mQl/gJ1XNC7Qy0Z9XiGtDas6xRLSwl4cfPL1ofsbTw+EfzrJReL4sALXwVE2sAL4D2ichTyfgKeItBOY7P2cC1wDXOGluABbj6Y0xB/hDEvLV3jneAufYJZ+Xd74EeMr5PH8EcpL0f6yD50LfwGtZ0j8vPIFpPVCE5w7tSjxtUp8Cy53fjZy0OcA4r22vcM6zFcCfk5CvFXjqnEvOsZLedy2AKaH+5wnO1yvOubMQzwUvyz9fzvsy391E5stZ/mLJOeWVNpmfV7BrQ0rOMXvy2RhjjI/KWpVkjDEmRhYYjDHG+LDAYIwxxocFBmOMMT4sMBhjjPFhgcEYY4wPCwymShORxl5DLm/wGxb6mwQd8ygRGRdifaaITEvEsY2JRFqqM2BMKqnqVjxj9yAi9wC7VfWRBB/2TmB0iDxtFpH1InK8qs5KcF6MKcNKDMYEISK7nd8ni8gXIjJJRH4WkTEicrGIfOdM3NLBSZcpIm+LyFzn5/gA+6wPHKmqC5z3fbxKKD+UDLuAZzDAi5P0pxrjwwKDMZHpDowAjgAuBTqpak9gHPBXJ80TwGOqeixwnrPOXw6+Y+zcAlyvqj3wDPtc4CzPdd4bk3RWlWRMZOaqM2igiKwEPnaW/wic4rzuC3T1mu/pEBGpr56JV0pkAZu93s8CHhWR14B39PdB3DbhGavHmKSzwGBMZPZ7vT7o9f4gv3+PqgG9VbWA4ArwDOAIgKqOEZGP8AyYNkdE+qrqT06aUPsxJmGsKskY93yMZ7RXAESkR4A0S4FDvdJ0UNUfVfVBPNVHXZxVnUjwMNjGBGOBwRj33AjkOFNXLsEzPLgPpzTQwKuR+SYRWSQiC/CUEEqm4TwF+CgZmTbGnw27bUySicjfgF2qGupZhi+BweqZ3N2YpLISgzHJ9z982yx8iEgm8KgFBZMqVmIwxhjjw0oMxhhjfFhgMMYY48MCgzHGGB8WGIwxxviwwGCMMcbH/wPTJKDZXTpMeQ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46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Document 17"/>
          <p:cNvSpPr/>
          <p:nvPr/>
        </p:nvSpPr>
        <p:spPr>
          <a:xfrm>
            <a:off x="5973" y="-18098"/>
            <a:ext cx="9157447" cy="854810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Document 19"/>
          <p:cNvSpPr/>
          <p:nvPr/>
        </p:nvSpPr>
        <p:spPr>
          <a:xfrm>
            <a:off x="-3273" y="-18098"/>
            <a:ext cx="9144000" cy="566778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17"/>
          <p:cNvSpPr/>
          <p:nvPr/>
        </p:nvSpPr>
        <p:spPr>
          <a:xfrm flipH="1" flipV="1">
            <a:off x="0" y="5945835"/>
            <a:ext cx="9148476" cy="899587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owchart: Document 19"/>
          <p:cNvSpPr/>
          <p:nvPr/>
        </p:nvSpPr>
        <p:spPr>
          <a:xfrm flipH="1" flipV="1">
            <a:off x="-20365" y="6093296"/>
            <a:ext cx="9168839" cy="648072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0" name="Picture 4" descr="lin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0366" y="6313884"/>
            <a:ext cx="916884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588224" y="6396335"/>
            <a:ext cx="2592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ทันโลก บริการดี มีคุณธรรม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36512" y="6423719"/>
            <a:ext cx="3096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ฝ่ายปฏิบัติการและบำรุงรักษา</a:t>
            </a:r>
          </a:p>
        </p:txBody>
      </p:sp>
      <p:sp>
        <p:nvSpPr>
          <p:cNvPr id="16" name="Rounded Rectangle 7"/>
          <p:cNvSpPr/>
          <p:nvPr/>
        </p:nvSpPr>
        <p:spPr>
          <a:xfrm>
            <a:off x="981114" y="95436"/>
            <a:ext cx="7623333" cy="71222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B w="38100" h="38100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b="1" dirty="0" smtClean="0">
                <a:effectLst>
                  <a:reflection endPos="0" dir="5400000" sy="-100000" algn="bl" rotWithShape="0"/>
                </a:effectLst>
                <a:latin typeface="TH SarabunPSK" pitchFamily="34" charset="-34"/>
                <a:ea typeface="Tahoma" pitchFamily="34" charset="0"/>
                <a:cs typeface="TH SarabunPSK" pitchFamily="34" charset="-34"/>
              </a:rPr>
              <a:t>     Part list</a:t>
            </a:r>
            <a:endParaRPr lang="th-TH" sz="3600" b="1" dirty="0">
              <a:effectLst>
                <a:reflection endPos="0" dir="5400000" sy="-100000" algn="bl" rotWithShape="0"/>
              </a:effectLst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85" y="95437"/>
            <a:ext cx="746963" cy="72008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>
            <a:innerShdw blurRad="114300">
              <a:srgbClr val="FFFF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AutoShape 12" descr="Image result for raspberry p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data:image/png;base64,iVBORw0KGgoAAAANSUhEUgAAAYYAAAEKCAYAAAAW8vJGAAAABHNCSVQICAgIfAhkiAAAAAlwSFlzAAALEgAACxIB0t1+/AAAADl0RVh0U29mdHdhcmUAbWF0cGxvdGxpYiB2ZXJzaW9uIDIuMS4xLCBodHRwOi8vbWF0cGxvdGxpYi5vcmcvAOZPmwAAIABJREFUeJzt3Xd8FGX+wPHPFxI6QoAAgdClCCqoEeEsWEBQEbCcylnw1MN64vnTs5yHHqJiOcudeoqIXQQ7KkVUbAhKUECKSBEk0iH0QBL4/v7YSdzdbN/Z3ZTv+/XKK7szz8w82czOd54yzyOqijHGGFOiWqozYIwxpnyxwGCMMcaHBQZjjDE+LDAYY4zxYYHBGGOMDwsMxhhjfFhgMMYY48MCgzHGGB8WGIwxxvhIS3UGYtGkSRNt27ZtqrNhjDEVyrx587aoama4dBUyMLRt25bc3NxUZ8MYYyoUEVkTSTqrSjLGGOPDAoMxxhgfFhiMMcb4qJBtDMYYU9UVFRWRl5fHvn37yqyrVasW2dnZpKenx7RvCwzGGFMB5eXlUb9+fdq2bYuIlC5XVbZu3UpeXh7t2rWLad+uVCWJyHgR2SQii4KsFxH5j4isEJGFInK017phIrLc+RnmRn6MMaay27dvH40bN/YJCgAiQuPGjQOWJCLlVhvDi8CAEOvPADo6P8OB/wGISCPgbuA4oCdwt4hkuJQnU07s21/Epm27Up0NYyod/6AQbnmkXAkMqvolsC1EksHAy+oxB2goIllAf2CGqm5T1XxgBqEDjKlgdu/dz9X3vMp1/3qNr79fkersGGMikKxeSS2BtV7v85xlwZaXISLDRSRXRHI3b96csIwad02cOpfde/ejwGMvfZLq7BhjIpCswBCoXKMhlpddqDpWVXNUNSczM+wT3aacyN9ZkOosGFNpqQa8XAZdHqlkBYY8oJXX+2xgXYjlxhhjQqhVqxZbt24tEwRKeiXVqlUr5n0nq7vqZOAGEXkDT0PzDlVdLyLTgfu9GpxPB+5IUp6MMabCys7OJi8vj0BV6yXPMcTKlcAgIhOAk4EmIpKHp6dROoCqPgNMAc4EVgB7gT8767aJyL3AXGdXo1Q1VCO2McYYID09PebnFMJxJTCo6tAw6xW4Psi68cB4N/JhjDEmfjZWkjHGGB8WGKqA/YVFqc6CMaYCscBQiakq9/7vIy6740U+nbM01dkxxlQQFhgqsYU//8b8n9ZSXHyApyd8kfTjv/TebGbPX5n04xpj4mOBoRLbvnNvyo69Zt02Js9ckLLjG2NiZ4HBJMTGrTtTnQUThQ1bdvL6h9/x06oNIdPNWbCKN6fPY9ee2EfuNOWfzcdgjOGBsVPJ25jP2zO+57WHrqRWzbITvKxZt5WHx38MwLpN2xlx6WnJzqZJEisxGGPI25hf+nrNuq0B00z/eknp6y9zlyc8TyZ1LDAYUwmpKm99/D3j3vqanbttIEMTHatKMqYS+mreciZ89B3gmRPjpssir/b56MtFLFm5nrP6HEGNdLtEVEVWYjCmEprmVe3z1bzoqn1mfb+CVz/4lg8+X+h2tkwFYYEhCX7btJ2iogOpzoYxUXn9w+9c3Z+qsmLNJoqL7bsQreLiA3z9/QoWLstLyvGsnJhgb06fxxtT5tIiswFP3Hkh1apZLDZV05Ovf87n3y2jc7vm3H/TEFf2OWlaLh/PWsIFA3I4/fiuruyzPPrs22U8O+lLAB68+VwObdM0ocezq1SCvTHFM6L4us07+Hbh6tRmpgpauyGfu5+czNhJX8U9q5WJz+ffLQNg2S8b2LRtV9z721Own4lTc8nfubf0ollZef99z775VcKPZyWGJNq33wazS7b7n53Cpm27WLR8HV3aN+OknE6pzpIBV6qTCvbZ9ylRXCkxiMgAEVkmIitE5PYA6x8TkfnOz88ist1r3QGvdZPdyI8xJbzvTBcs+y2FOTGm4oi7xCAi1YGngH545nCeKyKTVbW0W4Sq/s0r/V+Bo7x2UaCqPeLNR0WwYetOfl69kY5tmiIiFBYV8/5nCxARBp/SnfT06qnOoqnEDh48yNoN+bTOaoSIpDo7phxzo8TQE1ihqqtUtRB4AxgcIv1QYIILx61w3po+jzsee7f0qdEPPl/IG1PmMuGj75j29eIU585Udg88N42bH3yTx1/5NNVZMXFIRkh3IzC0BNZ6vc9zlpUhIm2AdsBnXotriUiuiMwREXe6KpRz/3n1MyZMmevTHfCVD+akMEemsttbUMj3S34F4Ot5K2LaR1UrZGzJ382Y56bxzMQvqlwXWzcCQ6DTJVj3j4uAt1TV+1Nurao5wJ+Ax0WkQ8CDiAx3Akju5s2b48txOfDW9HlJP+ab0+clvGfOvv1FrjeyHzhwkNnzV7FoeeLbCAqLitlTsD/hx0m2AwcPxr2P8jZi7o8/J/Z8+O9rnzF30WpmfLOUqV9VrRK9G4EhD2jl9T4bWBck7UX4VSOp6jrn9yrgc3zbH7zTjVXVHFXNyczMjDfPVdIbU+YyZ8EvCdv/2g35XDXyFa4a+QprN2xzbb+fz13GIy98zN1PfsDKXxN3U7Alfzd/GfkKV/3zFX5evRGAXXv2WTdXxw9L14ZPlERPvj4zoftftPz3y9isH2IrZUVLVdmwZWfKzzk3AsNcoKOItBORGngu/mV6F4lIZyADmO21LENEajqvmwDHA0v8t60o9hYUcvuj73D+iGcSfjcTq0de+Jj3P4t9Ap2Z3y7jpgcmMvWrRWXWPfriDAr2FVKwr9DVp2a9Z597asLnMe8nXFXI2ElfsXvvfgqLirnnqQ/5YOZC/nzni9zz1Ac+X9T8nXv5dM5Stu3YE3NeQnHjohDub523eA1jnptG7uI1MR/DrZLh9l2J/Twrkv++NpPr732df7/4SUrzEXdgUNVi4AZgOrAUmKSqi0VklIgM8ko6FHhDfc/6w4BcEVkAzATGePdmqmjGvzuL5Ws2ocA9T32Q0GN5fym379rLvMVrIq4Hffn92fy2aXv4hAE8+fpM1m7IZ9xbX5cZ5uPX9e6VElLht02/Dz29v7CIF9/7BsVz57jUawKbB8ZO5ekJXzDmuWk+26sqazfkc+BAbNU2qspjL3/C8LtfjeuCHcjGLb7VQPePncrcRat5YOzUkIGosKg46Lrps9z5qj70/Mc8PeEL7ns2dF6qgi/m/gzA7PkrU9qu4coDbqo6BZjit2yk3/t7Amz3DXCEG3mIx+IV6/js22WcelxnunbIYt/+ImrXqsGMb5awZOV6zjv9aLKbZQTc9vslvzJ20lcc0aklM79d5rMu3GxY0Zry5Y98u/CX0iLu4R1bcMdfzuDKu14GiGqogbwN+bRs2jCu/BQWF5fbLrbrN+/goy9+jGqbPQWFQdft3vt7u8PKtZtLf6tqadfP59+exdSvFsU85MMPS9eWNgw/MHYqbz9xTUTbbduxh982bufwji1K8+J/7j3ywoyg24e6GI/872TG3HxuwHXeQWPZLxt4/aPv6N65FX17d2Hhst/o3iWb+nVrhc3/sl88eV392xb2FxYHnCQoEtO/Xkz/E7rFtK3xZU8+4zn5wfPIftcOWSxbvZHTenXhY+eOaOnKDTxzz8UBt73vWU88/Ozbn8qs+8cT77mWx59Xb+T5t2f5LFu0fB0X//350vclXzC3HDx4kGrVqjHz22X8tjGfs0/p7rN+0tR5dGzblBOOPtTV44YS6R3lA2OnRlUqUtWYpqv0fh6gpHpt2S8bWLshn1bNy95M7NxdwJ6CQrIyG5RZty6GUlzBvkJuvH8iBfsKuWBADheekRMw3eb82IagWL5mE1vyd9Mko17QNPv2F3Hn455zfdHydUyclktx8QEOa5/F6BGheq6XFU/Pp7FvfmWBwSUWGPwsWbkeoDQoQOxfKjflLnK3aiHUA06qyr9f/IQFP63llOM6l955r/erjvjwi4XwBTRvfEjCB/WK1NoN+Tw94fOAQUH8OtAVFR0oLfGEa9QuKj7A/J/W0jHCvzNQNcCW/N1cP3oCxcUHuO2qAfQ8om3pusKi4pgC07SvF1Owz1PSmTQtN2hgiMfBIMG45Bx6cNx0n+Ulf/vSVevD7jtQO0XJ+fdL3mauG3oy3Q5tEW2WK7VkPJxogSFGM75ZwrzFv7q+3wMHDvLDT2tp2bRhwLtKt4x/e5bPhcnbouXrmD1/JYBPdcycBasCpp/y1SJubHNqRMd9+f3ZHDyo9Orens7tmoU8yX9atYGno2xsvu+ZKREF8tc//I73PpvPmScezuXn/CHoxa/EU69/zv7Coriq38a99XXpRfPBcdNKq4p27i5gxAOTYppprSgJ9dDhSmkLf45+KOiSPT75+udl1n2Zu7z0/Bv538m8/vCVvPTeHIqKD3D5Ob2pW7tmyH3v2rOP9z+dT6d2zTn28DaICKrK90t+JX/nXtpnN6FddpNy//T36GenUFx8kBGXRvbdcpMFhhhs2raLZyYmZjTHt2d8z8SpuaSlVWfcqEsjqqP1tmNXAQ3q1w6bbnP+rtKqIn+btiWuv3pJj6gPPl/IyOsG0r1zdtC0wariDhw4yC95W2jfqklp/guLirn+3gkR92x5e8b3pfm4eOBxYdPvL/Tc2UZaPRXoTnj7rr0B074y+dsqO/1mSQDwtmrtFp/378z4gemzPM8RpKVV4+oLTgq5zxtGTyhtEyopmS37ZSP3j51amiZUtZublq/ZyM+rN9Hn2E7Uq1M2oJV0T23e5JAygaqkZ2Oiu+UGYsNux2D1b4EnS3fDxKm5gKc4/t6n86Pefu2Gbezeu58X3vmGN1PwEF00Rj39IS+8803UPVHGjJvGbY++w0PPf1y67MPPf4y5u+NBjf/hL393/ef9iNJt27EnYPtUrFTV9Ql2gvWyiueGe826yL9DH335e9foj8P0hFq/eYdPR4EHx3l6jj3jNyz3pGm5ER+/RP7OvazdkB8+oWPXnn3c/ui7jH9nFs+//XXANM9O+pIbRk/ggbHTAq4H3+cpksVKDOVEoC9fcXFsF6xXP5jDjG+WxpulpPjwi4Vs3LqTvn84jGO6tg5bvC8uPlA6tMPcRatLl7324bcx5yGVPSQfe8nd/urzlvxaWhpyyxe5yxl65rFlj7X4V/r2OizktktWrqdrh6wyy/OiuMBGw78LcTTWbdrOv1/8hG079nDHXwb4rNuSv5ur73mVAwcO0iSjHkcd1opLzu4VsBRQXHyAxSvXs+LXTaXLvsxdzohLy867XfI9nbdkTcSlxmTUgFmJoRzxPzEUZX9hEaOf+SiqL3sqgsLs+YHbHyJR0p/e+1mBYPvzv4arKrc88nZExwn2hXrurcB3c9EI1NjsvyxQACrp7BCKqvLpnKW8/uF3PnfDULYhcn4MTyeHC4y7dgduFF/2ywZufeStkNv+8z/vx90fv6RxPRJ5G6MLOB/MXMjDz0/n1/Xb+PeLn7D6ty3s3F3AHY+965Muf+fe0pu3Lfm7mfHNUl6ZHHh8s/++PpNRT39YpuQWrrRTHOPzL4lgJYYIbdq2i6aN6if0GDc/+KbP++27CvjPqzOjGorA/8IRysSpuSxZuZ7uXVpx5omHU6d2jYi39ffICx+HTxTG2De/YuS1Z7Frz/6g+/Ovdlr482+sjfDBumClkc+/W8aPMTSgevsi9+cyyy6740XOOLEb3Q5tQY8uwdtSwlmwLK/06e9P5ixl/OhhFBYVu9bwvCDMPMLTZy2mTYtGAddt3R6++m7H7gIaNwze3dVbIhqEC/YVBjxHVv66mRff+waAZas3kr8zcBtQMJ/MXsq1F/UpszzYIIXPTvqywkw/aoEhQvc8+QFP/XNoQnsy+J+Ys76PfnyWh8dHfoF+62NPKWTJyvVM+Oi7sI3BibYlfzfX/Ou1qJ4c3hviobRoRHKBC8V72I4S+wuLeO/T+bz36XyuOPf4MkFtzbrIAtq9//uo9PWOXQVsyd/NzQ++SWFRMUd08h3IePGK6OujI+kmOzaO6SRvemASe/3u+tf8tpV/PfVhTPvbsauA3MWrI05/yW3jAy737k0VbVCo7KwqKUIbt+5kw5byNbqk20Y9/WFMg9R9FeMwzv4K9hWGDQoHD8beILB1+24gsuobt41/Z1aZZaOeju3COHbSV+wp2E+RV3tLifI4LIl/UACYs/CXoN1cNejgzB53PfFewEBc0ZWn7rMWGGJQjv5/rns+wAUsnIMuDOmcDD8sXcvSlev5Z4Q9htxWMpRGiWDdV0tMnrmAzdvKPpOxbnNs41wFs31X+ekqO/+n8FV66zbvcOVYgQaCTDTvUmM0bSfJVuUDQyxPm5rUKSyKr1599LNTwieKUqLmb3jpvdnc/ui7ZZa7fV/y8vuzwydKkpLupckQb/VhLLbvKigNDpOmld/u5FW+jeGT2RWjW2eyLPtlAycf2ynV2QjK/y472kZvtycRmv714rjq38MJVKrYu8/dv8Ekz+Mvf8JvG7dzzUV9mDzTd/j78lQTUeVLDNH4YemvVWJY4GcnJeap7sookUEhmHBVUBVdRfyOHThwkPk/rWVHmGq5RcvXkb9zLw94PYUdLRsrKQn2FQYfb97f82/P4oV3Z3PNhScmMEfGmIpm/DuzmPZ15Zn+s8oFht82bWfP3v10bNOUWT+sjHru5YMHD1bKHhHGmOjt3rufLfm7khoUKkyJQUQGAE8A1YFxqjrGb/3lwMNAyXyXT6rqOGfdMOAuZ/loVX3JjTwFkrcxnxH3TwTgyE7ZMY0KaYxJrF17EtOYnwgPj5/Oepd6SRVE2HaUjBF14w4MIlIdeAroB+QBc0VkcoApOieq6g1+2zYC7gZy8Ix2MM/ZNiEDqfzvjd/v9C0oGFM+RTNQXaq5OcDdDaMnRJTut43udlcOxI3G557AClVdpaqFwBtApNM29QdmqOo2JxjMAAaE2SZmbj0la4xJnJIhzk1gyfh83AgMLQHvwXzynGX+zhORhSLyloi0inJbY0wV4VbVjImdG4EhUEuIf3+zD4C2qnok8AlQ0o4QybaehCLDRSRXRHI3b45+2AZjjDGRcSMw5AGtvN5nAz4Vb6q6VVVLWpSeA46JdFuvfYxV1RxVzcnMzIwpoxWvd7QxxiSfG4FhLtBRRNqJSA3gImCydwIR8Z6pYxBQ8rjxdOB0EckQkQzgdGdZYlTAB2eMMSbZ4u6VpKrFInIDngt6dWC8qi4WkVFArqpOBm4UkUFAMbANuNzZdpuI3IsnuACMUtXyNzykMcZUIa48x6CqU4ApfstGer2+A7gjyLbjgcADprvMCgzGGBOejZVkjDHGR5UKDBVxcC5jjEm2KhUYytNk28YYU15VqcCwcWvlnprTGGPcUKUCgzHGmPAsMBhjjPFhgcEYY4wPCwzGGGN8WGAwxhjjwwKDMcYYHxYYjDHG+LDAYIwxxocFBmOMMT4sMBhjjPFhgcEYY4wPCwzGGGN8uBIYRGSAiCwTkRUicnuA9TeLyBIRWSgin4pIG691B0RkvvMz2X9bY4wxyRX3DG4iUh14CugH5AFzRWSyqi7xSvYDkKOqe0XkWuAh4EJnXYGq9og3H8YYY9zhRomhJ7BCVVepaiHwBjDYO4GqzlTVvc7bOUC2C8c1xhiTAG4EhpbAWq/3ec6yYK4Epnq9ryUiuSIyR0SGuJAfY4wxcYi7KgmQAMsCzqEpIpcAOUAfr8WtVXWdiLQHPhORH1V1ZYBthwPDAVq3bh1/ro0xxgTkRokhD2jl9T4bWOefSET6Av8ABqnq/pLlqrrO+b0K+Bw4KtBBVHWsquaoak5mZqYL2TbGGBOIG4FhLtBRRNqJSA3gIsCnd5GIHAU8iycobPJaniEiNZ3XTYDjAe9Ga2OMMUkWd1WSqhaLyA3AdKA6MF5VF4vIKCBXVScDDwP1gDdFBOBXVR0EHAY8KyIH8QSpMX69mYwxxiSZG20MqOoUYIrfspFer/sG2e4b4Ag38mCMMcYd9uSzMcYYHxYYjDHG+LDAYIwxxocFBmOMMT4sMBhjjPFhgcEYY4wPCwzGGGN8WGAwxhjjwwKDMcYYHxYYjDHG+LDAYIwxxocFBmOMMT4sMBhjjPFhgcEYY4wPCwzGGGN8WGAwxhjjw5XAICIDRGSZiKwQkdsDrK8pIhOd9d+KSFuvdXc4y5eJSH838mOMMSZ2cQcGEakOPAWcAXQFhopIV79kVwL5qnoo8BjwoLNtVzxzRHcDBgBPO/tznaomYrfGGFPpuFFi6AmsUNVVqloIvAEM9kszGHjJef0WcJp4Jn8eDLyhqvtV9RdghbM/103/2qaSNsaYSLgRGFoCa73e5znLAqZR1WJgB9A4wm0BEJHhIpIrIrmbN2+OKoOqynNvfRXVNsYYU1W5ERgkwDL/eptgaSLZ1rNQdayq5qhqTmZmZnQZFOGGP50S1TbGGFNVuREY8oBWXu+zgXXB0ohIGtAA2Bbhtq7oeWTbROzWGGMqHTcCw1ygo4i0E5EaeBqTJ/ulmQwMc16fD3ymntbgycBFTq+ldkBH4DsX8lSGBCycGGOM8ZcW7w5UtVhEbgCmA9WB8aq6WERGAbmqOhl4HnhFRFbgKSlc5Gy7WEQmAUuAYuB6VT0Qb56MMcbELu7AAKCqU4ApfstGer3eB/wxyLb3Afe5kY9QxAoMxhgTkSrz5LNYZDDGmIhUmcBgjDEmMhYYjDHG+KgygcFqkowxJjJVJjAYY4yJTJUJDNb4bIwxkakygcEYY0xkqkxgsCefjTEmMlUmMBhjjIlMlQkM1sRgjDGRqTKBwRhjTGQsMBhjjPFRZQKDdVc1xpjIVKHAkOocGGNMxVBlAoMxxpjIVJnAYFVJxhgTmbgCg4g0EpEZIrLc+Z0RIE0PEZktIotFZKGIXOi17kUR+UVE5js/PeLJjzHGmPjFW2K4HfhUVTsCnzrv/e0FLlPVbsAA4HERaei1/lZV7eH8zI8zP8YYY+IUb2AYDLzkvH4JGOKfQFV/VtXlzut1wCYgM87jRs2qkowxJjLxBoZmqroewPndNFRiEekJ1ABWei2+z6liekxEaobYdriI5IpI7ubNm+PMtjHGmGDCBgYR+UREFgX4GRzNgUQkC3gF+LOqHnQW3wF0AY4FGgG3BdteVceqao6q5mRmJr3AYYwxVUZauASq2jfYOhHZKCJZqrreufBvCpLuEOAj4C5VneO17/XOy/0i8gJwS1S5N8YY47p4q5ImA8Oc18OA9/0TiEgN4F3gZVV9029dlvNb8LRPLIozP8YYY+IUb2AYA/QTkeVAP+c9IpIjIuOcNBcAJwGXB+iW+pqI/Aj8CDQBRseZH2OMMXEKW5UUiqpuBU4LsDwXuMp5/SrwapDtT43n+MYYY9xXZZ58NsYYExkLDMYYY3xYYDDGGOPDAoMxxhgfFhiMMcb4sMBgjDHGhwUGY4wxPiwwGGOM8WGBwRhjjA8LDMYYY3xYYDDGGOPDAoMxxhgfFhiMMcb4sMBgjDHGhwUGY4wxPuIKDCLSSERmiMhy53dGkHQHvCbpmey1vJ2IfOtsP9GZ7c0YY0wKxVtiuB34VFU7Ap867wMpUNUezs8gr+UPAo852+cDV8aZH2OMMXGKNzAMBl5yXr+EZ97miDjzPJ8KvBXL9rH48zl/SOTujTGmUog3MDRT1fUAzu+mQdLVEpFcEZkjIiUX/8bAdlUtdt7nAS3jzE9IA08+MpG7N8aYSiHsnM8i8gnQPMCqf0RxnNaquk5E2gOficiPwM4A6TREPoYDwwFat24dxaGNMcZEI2xgUNW+wdaJyEYRyVLV9SKSBWwKso91zu9VIvI5cBTwNtBQRNKcUkM2sC5EPsYCYwFycnKCBhBjjDHxibcqaTIwzHk9DHjfP4GIZIhITed1E+B4YImqKjATOD/U9sYYY5Ir3sAwBugnIsuBfs57RCRHRMY5aQ4DckVkAZ5AMEZVlzjrbgNuFpEVeNocno8zP8YYY+IUtiopFFXdCpwWYHkucJXz+hvgiCDbrwJ6xpMHY4wx7rInn40xxviocoHhmK5tUp0FY4wp16pcYDitd5dUZ8EYY8q1KhcY0qpXuT/ZGGOiUuWukl3aB3pWzxhjTIkqFxjq1q7JfSOG0OvIdqnOijHGlEtxdVetqLq0b07tWunMWfhLqrNijDFRaVC/dsKPUeVKDKZyuOf6s1OdBWMiknFIHVf317xJA1f3F0iVDQy1a9mcQNE420amNcY1DevXoXO78tveWWUDQ9NG9VOdhQrFenMZ455Tenbi0NaZAdfldEv9s1b2bfdy4yWnpjoLJkIiqc6BccM1F56U6ixELKdbm7B3+Y/edgEP3nxu2H316dkZwfck7nlEW7p3zubqcvCZWGBwNG5Yl/p1a6U6G1XGGSceHlG6atUCn6KHtc/ivhEJnfDPJEGPLq183g/sk5wqy5o10jm6a3TzukRywW6SUZfs5hk+yyTAXUy1akLvHu1L33ds05TbrhrAyOsG0qhB3ZDHSMZNkQUGx3HWfTWoM0+K7CIeqf/7cz8Gndo9orTjRl0acHn16tXo0r45bz9xjZtZM0mW2ah+6Xfv3L5HJfXYN/zplKjSB7tgp6dVBzztBnVq1cAzo8DvatUo2/lTVenSvjlXnnc8px7XhZsv7xdVXhLNAoPxce1Ffcosu3jgca4e4w89OkTcZpGMrnmR6NohK9VZCOqCATk8eddQXrz/8lRnJSa3XnE640cP4+Kzj0taFWF6WjUa1K/NSTkd497XP689i8sG9+beGwcFLB3cdFnQuc4486QjuP5PJ5e7Nk8LDA5VykR6b5FUW9SrU9PNLCVcp7bNIkpXq2a668euGeAuqjzrc2wnnrjzQv5x9Zkx72NwhKWkSPXu0YH+x3fjnL49yMpsUGGrQkWk9AZgSN8eVE9CR4e/X9kfgEsH9Yr7eE0b1Wfwqd1p0bRhwPUdWmfy6G1/jOsYyWaBIUJd2jfnsdsvCJnmpQf+nKTcuKNjm6ac3LOzz7JQwdHbYe3ju4OuW7smg07pTo308AEiM8P3bmrQKe5eYCOV3SyD+nVjD/7xVld27ZBFNa870v+7vC/DLzgxos8wFuf1Ozoh+w2lYf06PHjzuQntCDLm5nMo+11pAAAV0ElEQVTodmgLwFM99L+Rf4prf3Vrhz8n2rRoHNcxki2uwCAijURkhogsd35nBEhziojM9/rZJyJDnHUvisgvXut6xJOfeERyQWyd1YjrhpatavF21zVnuZWllGjcsF5E6S4eGP/8SsOG9ObVB68IW9I6pJ7vnfCfznJnbqdeR7bjn9dG9//y70mSTL26t+ehW85j0Cndeej/zgtYbeGmk46Nv5olFu2ym9Dn2E4J23/HNr4l5UjP+UCuOPd46tSO7Jmo9q083VNr1kineeNDYj5mMs7BeEsMtwOfqmpH4FPnvQ9VnamqPVS1B3AqsBf42CvJrSXrVXV+nPlJuD45oU/YOrXcr3ZJlEAnmH+PihIN6vs+vXlYhyyG//HEuPNQvXq1qIvy6enVYzqWfztB+9aZCbvbToT+x3elXXYThg3pTYcgfeDdcv7pR5PdLPC5UBn97bK+NGt8CC2bNqSaCDVrRPY9PqtPwMkpA7rtyv5ccvZxPPC3c0hLi+0cTpZ4A8Ng4CXn9UtAuIr484Gpqro3zuO6wvtR9cM7tqRJRux3DpVlUL5qQe5C+5/QlcyM+giUlpr6n9CNR249P+5j/l+CemT07tHB531a9bJfxuZNYr9zi5Z/u0o0T5OPvG5gUi8mQ10qlYXidptLPE445lCeHvkn/vOPixh372W8/MDlrh+jSUY9zul7FG1aNHJ9326LNzA0U9X1AM7vpmHSXwRM8Ft2n4gsFJHHRCSprbf/vHYgh3dswVl9jqBX93a0adE4bP/6QMX3u68byN+GeXoeZATo0layLlLNmxySsjtZ/+BYctdYIz2NJ++6iGfuuYTTeh1Wur5p4/h7U3TtkMWovw7iH1efGfS5hVCCtXdkNw/cGOitUYO6XH3BSRzZKZsjOrUMmi5UrU12s4yICvdtWjQufUBq0CndufycP0SwlUekbT+BxNselCiXDe6dlON4l3x6dW8fIqVHg/q1SUurTovM2MYkSi/npYFIhP0WisgnIrIowM/gaA4kIlnAEcB0r8V3AF2AY4FGwG0hth8uIrkikrt58+ZoDh1UmxaN+NcNg7ji3ONLL/hXnX8CN116mk+6Pw44pvR19erVytxVH9k5u/RuLlC3sxOOPjSqfD1++4VUq5acuuzqAY4z4ZGrOKx9Fsd0bcPfr+pfujwtrXqZwFG3ds2oHxTyJyJ0O7QFR3dtzZ3Dzyhd7v06lHDtPuGcfnxX7r5+IId3DB4YStT2q08ed+9lPHHnhYwN8ryFNxFh9I2DePKuoQwbEt1FMY64QK/usZdmI+2q/LfL+kb0xG+iHe/3XTvqsFb8669nc/tfBnDhGTlRVX+2yortzj4trTrXDz2ZDq0y+VuIrqqhBCu5g6fTSKKFDQyq2ldVDw/w8z6w0bngl1z4N4XY1QXAu6pa5LXv9eqxH3gBCFp+VdWxqpqjqjmZmYmtX/UvFVzQ/xif93dF2WAZrfT06gw57fd2+ERWIVx4Rk7pSVhyEaiRnsboEYO58+ozaBmkC563O4efweN3XOhKfnp0yebu6wYy8rqBEQecFk0blum5FIgbpZuWTRvSq3t7BE91S0l1ZLinVUtUq1aNrBjvRGN1eMcWMW97br/IHjpr1qTsZ9vziLYxHzdWV1/ge+G/bHBvGtavw7GHt+WCATlJey7m1F5deOiW8zjhmOhuCoNp1KAuGYfUoUOrTC48I8eVfYYSb33FZGAYMMb5/X6ItEPxlBBKiUiWqq4Xz5V4CLAozvy4on2rJqWvhbLDMtRIQlFx8Knd2VtQSPGBA2QcUpfXPvw27DaDTunO5JkLojpO44b1eOTvf2T95u0xD94lIrQK0mhdu1YNCvYVRrWvIztn+yxr36oJK9d6SonBejA9c8/FTJqWy8SpuaXLTj62M53aNGPMuGnUrV2TS84+jk9mL404L8HcesXp7CnYH1E3RfCcQ5cGqTY5pF5tdu4uiDtPoQTrX59ot101gKv++TL5O5PTpHjfiCER/08icWjrpnzrzNmS6k4Kz426FFVNeE+0EvG2MYwB+onIcqCf8x4RyRGRcSWJRKQt0Ar4wm/710TkR+BHoAkwOs78uKJF04b85fwTOaZrGx64+ZyU5KFGehrDhvTmyvNOoG6E3eGibdRq1LBu6Xa9urd3vWTS68h2/P2K0+Pez6WDepHdLIOG9evwzxDdgRvU870bbN7kEI7u2prn772MsfdcEtcDYJ3a+g6eFs0F6IX7Lw/a0Drqr4Po2/uwsM84xNLGUKdWDUZeN5Aa6WlB75TfevzqqPcbSK2agc/Rk+Podjri0sifZWiX3cT1aXsHnXIkR3RqSWZGfUb9NcnzfwQIAMkKChBniUFVtwKnBVieC1zl9X41UKYCV1XL7XCmA07sxoATu7m2v26HtmDxinUxbdvn2E68PHkO+/YXhU8coRaZDTgzwoHsYlGnVg1uvbI/m7ftintfdWvX5PE7LuDAgYMxBa94AsKxh7ele5fsoCUib+1bZbJqbdn2r1DHb9U8g2sv6sPSletL707dct3Qk+nulL7uvm4gr33wHRu37iRvY35pmngvNgIc060NrZpnsG3HnjLrz+9/DFt37GHf/iK++3F1VPs+KacTXdpnce2/XvNZ3rB+HUZceir/evrDOHIeXlpade65/uyk3qmXFxWnE3cFd+Mlp/Lie7Np0rAuh3dqySPjP6Zxw7rcefWZ3HjfGyG3rVUznYduOY8Vazbx3qfz+XX9trjy0uvIdtxyxekpOdljfaJVRMIGhcZxdDcO5va/DIg47d+vOJ1P5vxE++wmPPT89PAbJFirrN+DWZsWjbnz6jP4et4KHnv5k7j2e9yR7fhh6VqG//FEcg5vU1q916hBXS45+zi+mreitB68Vs10RjidOc4b8UzUx2raqD7padUpKj5QumzcvZcm9dytakEBLDAkTZOMetzy59/7648fPYxaNdMi7p7ZsmlDWjZtyNSvgjfD1KyRzu1/GcCY56b5LP/f3Rf73HXVrVMzZSd7Ip9oPaZra7p3zmbJyvUBBwMMJ96PJLNRfYaeeSwA3Ttns2BZXsSDtGW6NIjaqL8OYsJHczmmW+uEPaD29yv7U1x8IGCgPqfvUZwTwSipjRtG1lgfSCov1GeeeDjLftkAJPZcTjULDCni/Rh9drMMn+J9NM7vfwxvTZ9Hs8aHcNyRbalWrRoP/d95/P3fb5emqenXcNY+O7G9ulJFRBh53UAKi4pT3lh41zVnsnZDPq0j7PLYJKMeFw88jq/mLWfoWT15cNy08BsF0O3QFoweEVVP8qh0cIZ1SPbDdi+/PxvwjCRb4oIBOUya5ulsEKxbrdvnwfFHd2DTtl3s2FXA+f2TP5ZUslhgiIHbdyxZmQ1KA0O0w0NcdEYOf+jRnqzMBqWlj0DDJdw3YgiPv/wprbIy6PeHw8qsr0xCXQxyurUhd/EaIPrnS6JRrVq1qAdOO7ffUUG7h8bzgJuPclIrEs136MwTD2d/YREHDipDTvu9EX/Iad2pW7sGh9SrRY8uv/dkK+mdd9RhrVx/sl1EIu7CG4+bLjuNR1+cAUTXCO8WCwzlwF/+eAJLV61nf2ExI68bGNW2IhLRBahL++b87+4/Vcn6Um/XDu3D9K+XcGjrTJrFMZCZSZ709Oo+JYUSNWukMzDAsCLDhvTmrD5HxFVdlWq9u7fjb8P6cvDgQY4/KnE3MMFYYEiAenVqsnvv/ojTN25Yj+dGXUph0YGwI41ePPA47nnqA8D3iexIpCIoeI9HFenAZInUsH6doA8IpXLk1GSpKjcG8Yx7Vh5Uq1YtoSXacCwwJMB5px/NS+/NjmqbGulpEdWHHt6xBTdf3o/tO/fSt3eXWLOYEL17dGD2/JUAnNzT0zCXllad+0YMYfb8VZzaq3OozU0Ih7ZO/DAIyVQVgnBFZoEhAWol8M5YRDj+qA7hE6bAX84/obS3ytAzfx/dpEv75q4/fFSVHFKvdrmZ4jQetWqmlz6Lk+xhQUx0LDDEoIqUxqPWoH7tqPr9m8jEO0hhtMKNMByrkdeexd1PfkB6WnWujXPgQ5NYFhgSwHvQskgGdzPlw8k9O/mMSZWsYaHLk0duPZ922U18lvXo0or5P60F4MRjYp/VrXO75oy79zLS06qVi/YmE5wFhgRo0bQhN15yKj8u/81nlFRTvjVqUJfRNw5mxa+bOblnp7iG0qioAnXvvG5oH8a/PYsG9etwRpzDxITrXGHKBwsMCdLn2E7l5slIxaU+8FXAYR2yOKxD+ZzYJlUaN6zHrVf2D5/QVBrxjq5qyqkjO3ke+Gmd1ajMqKOm/Dvfaw6QP/aPrltyPFL9xLgpH+wsqKRuuaIf3y/+lSM7Z1eZvuuVyXn9jqJZo/pkZTZI+LzU940YwozZSzn52E5RP3lvKicLDDGoCBfaurVrcmKEA7iZ8qdGehqn9nL/OZVAp651Jzb+7PbAGGOMj7gCg4j8UUQWi8hBEQk6EamIDBCRZSKyQkRu91reTkS+FZHlIjJRRCKbqswYY0zCxFtiWAScC3wZLIGIVAeeAs4AugJDRaSrs/pB4DFV7QjkA1fGmR9jjDFxiiswqOpSVV0WJllPYIWqrlLVQuANYLB4KupPBd5y0r0EDIknP8lSq6Y9nGMqpuoRTgxlqrZknCUtgbVe7/OcZY2B7apa7Le83Gud1ai0O+h5/SrvZB2m8jmma+vSEW8r+7wcJnZheyWJyCdAoC4L/1DV9yM4RqAuPBpiebB8DAeGA7RundyxYwIZed1ZbNuxh8YNK/bwvqZqSUurzsO3ns/yNZs4qkurVGfHlFNhA4Oq9o3zGHmA9xmYDawDtgANRSTNKTWULA+Wj7HAWICcnJyUP8orIhYUTIWUcUgdeh7RNtXZMOVYMqqS5gIdnR5INYCLgMnqmatwJnC+k24YEEkJxBhjTALF2131HBHJA3oDH4nIdGd5CxGZAuCUBm4ApgNLgUmqutjZxW3AzSKyAk+bw/Px5McYY0z8xLVJxpMoJydHc3NzU50NY4ypUERknqoGfeashPVdM8YY48MCgzHGGB8WGIwxxviwwGCMMcZHhWx8FpHNwJoYN2+C5xmK8sbyFR3LV3QsX9GprPlqo6qZ4RJVyMAQDxHJjaRVPtksX9GxfEXH8hWdqp4vq0oyxhjjwwKDMcYYH1UxMIxNdQaCsHxFx/IVHctXdKp0vqpcG4MxxpjQqmKJwRhjTAiVNjAEm2faa31NZ57pFc68022TkKdWIjJTRJY6c2WPCJDmZBHZISLznZ+Ric6Xc9zVIvKjc8wyA1GJx3+cz2uhiCR8hiIR6ez1OcwXkZ0icpNfmqR8XiIyXkQ2icgir2WNRGSGM2f5DBHJCLLtMCfNchEZloR8PSwiPzn/p3dFpGGQbUP+zxOQr3tE5Dev/9WZQbYN+d1NQL4meuVptYjMD7JtIj+vgNeGlJ1jqlrpfoDqwEqgPVADWAB09UtzHfCM8/oiYGIS8pUFHO28rg/8HCBfJwMfpuAzWw00CbH+TGAqngmWegHfpuB/ugFPP+ykf17AScDRwCKvZQ8BtzuvbwceDLBdI2CV8zvDeZ2R4HydDqQ5rx8MlK9I/ucJyNc9wC0R/J9Dfnfdzpff+n8DI1PweQW8NqTqHKusJYaA80z7pRmMZ55p8Mw7fZqIBJpVzjWqul5Vv3de78IzDHmFmM4Uz+f1snrMwTPJUlYSj38asFJVY32wMS6q+iWwzW+x9zkUbM7y/sAMVd2mqvnADGBAIvOlqh/r71PmzsEzCVZSBfm8IhHJdzch+XK+/xcAE9w6XqRCXBtSco5V1sAQbJ7pgGmcL9EOPHNCJIVTdXUU8G2A1b1FZIGITBWRbknKkgIfi8g88Uyj6i+SzzSRLiL4FzYVnxdAM1VdD54vNtA0QJpUf25X4CnpBRLuf54INzhVXOODVIuk8vM6EdioqsuDrE/K5+V3bUjJOVZZA0Mk80lHNee0m0SkHvA2cJOq7vRb/T2e6pLuwH+B95KRJ+B4VT0aOAO4XkRO8lufys+rBjAIeDPA6lR9XpFK5ef2D6AYeC1IknD/c7f9D+gA9ADW46m28ZeyzwsYSujSQsI/rzDXhqCbBVgW12dWWQNDsHmmA6YRkTSgAbEVfaMiIul4/vGvqeo7/utVdaeq7nZeTwHSRaRJovOlquuc35uAd/EU6b1F8pkmyhnA96q60X9Fqj4vx8aS6jTn96YAaVLyuTkNkAOBi9WpiPYXwf/cVaq6UVUPqOpB4Lkgx0vV55UGnAtMDJYm0Z9XkGtDSs6xyhoYAs4z7ZdmMp55psEz7/Rnwb5AbnHqMJ8Hlqrqo0HSNC9p6xCRnnj+R1sTnK+6IlK/5DWexstFfskmA5eJRy9gR0kRNwmC3sml4vPy4n0OBZuzfDpwuohkOFUnpzvLEkZEBuCZNneQqu4NkiaS/7nb+fJukzonyPEi+e4mQl/gJ1XNC7Qy0Z9XiGtDas6xRLSwl4cfPL1ofsbTw+EfzrJReL4sALXwVE2sAL4D2ichTyfgKeItBOY7P2cC1wDXOGluABbj6Y0xB/hDEvLV3jneAufYJZ+Xd74EeMr5PH8EcpL0f6yD50LfwGtZ0j8vPIFpPVCE5w7tSjxtUp8Cy53fjZy0OcA4r22vcM6zFcCfk5CvFXjqnEvOsZLedy2AKaH+5wnO1yvOubMQzwUvyz9fzvsy391E5stZ/mLJOeWVNpmfV7BrQ0rOMXvy2RhjjI/KWpVkjDEmRhYYjDHG+LDAYIwxxocFBmOMMT4sMBhjjPFhgcEYY4wPCwymShORxl5DLm/wGxb6mwQd8ygRGRdifaaITEvEsY2JRFqqM2BMKqnqVjxj9yAi9wC7VfWRBB/2TmB0iDxtFpH1InK8qs5KcF6MKcNKDMYEISK7nd8ni8gXIjJJRH4WkTEicrGIfOdM3NLBSZcpIm+LyFzn5/gA+6wPHKmqC5z3fbxKKD+UDLuAZzDAi5P0pxrjwwKDMZHpDowAjgAuBTqpak9gHPBXJ80TwGOqeixwnrPOXw6+Y+zcAlyvqj3wDPtc4CzPdd4bk3RWlWRMZOaqM2igiKwEPnaW/wic4rzuC3T1mu/pEBGpr56JV0pkAZu93s8CHhWR14B39PdB3DbhGavHmKSzwGBMZPZ7vT7o9f4gv3+PqgG9VbWA4ArwDOAIgKqOEZGP8AyYNkdE+qrqT06aUPsxJmGsKskY93yMZ7RXAESkR4A0S4FDvdJ0UNUfVfVBPNVHXZxVnUjwMNjGBGOBwRj33AjkOFNXLsEzPLgPpzTQwKuR+SYRWSQiC/CUEEqm4TwF+CgZmTbGnw27bUySicjfgF2qGupZhi+BweqZ3N2YpLISgzHJ9z982yx8iEgm8KgFBZMqVmIwxhjjw0oMxhhjfFhgMMYY48MCgzHGGB8WGIwxxviwwGCMMcbH/wPTJKDZXTpMe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data:image/png;base64,iVBORw0KGgoAAAANSUhEUgAAAYYAAAEKCAYAAAAW8vJGAAAABHNCSVQICAgIfAhkiAAAAAlwSFlzAAALEgAACxIB0t1+/AAAADl0RVh0U29mdHdhcmUAbWF0cGxvdGxpYiB2ZXJzaW9uIDIuMS4xLCBodHRwOi8vbWF0cGxvdGxpYi5vcmcvAOZPmwAAIABJREFUeJzt3Xd8FGX+wPHPFxI6QoAAgdClCCqoEeEsWEBQEbCcylnw1MN64vnTs5yHHqJiOcudeoqIXQQ7KkVUbAhKUECKSBEk0iH0QBL4/v7YSdzdbN/Z3ZTv+/XKK7szz8w82czOd54yzyOqijHGGFOiWqozYIwxpnyxwGCMMcaHBQZjjDE+LDAYY4zxYYHBGGOMDwsMxhhjfFhgMMYY48MCgzHGGB8WGIwxxvhIS3UGYtGkSRNt27ZtqrNhjDEVyrx587aoama4dBUyMLRt25bc3NxUZ8MYYyoUEVkTSTqrSjLGGOPDAoMxxhgfFhiMMcb4qJBtDMYYU9UVFRWRl5fHvn37yqyrVasW2dnZpKenx7RvCwzGGFMB5eXlUb9+fdq2bYuIlC5XVbZu3UpeXh7t2rWLad+uVCWJyHgR2SQii4KsFxH5j4isEJGFInK017phIrLc+RnmRn6MMaay27dvH40bN/YJCgAiQuPGjQOWJCLlVhvDi8CAEOvPADo6P8OB/wGISCPgbuA4oCdwt4hkuJQnU07s21/Epm27Up0NYyod/6AQbnmkXAkMqvolsC1EksHAy+oxB2goIllAf2CGqm5T1XxgBqEDjKlgdu/dz9X3vMp1/3qNr79fkersGGMikKxeSS2BtV7v85xlwZaXISLDRSRXRHI3b96csIwad02cOpfde/ejwGMvfZLq7BhjIpCswBCoXKMhlpddqDpWVXNUNSczM+wT3aacyN9ZkOosGFNpqQa8XAZdHqlkBYY8oJXX+2xgXYjlxhhjQqhVqxZbt24tEwRKeiXVqlUr5n0nq7vqZOAGEXkDT0PzDlVdLyLTgfu9GpxPB+5IUp6MMabCys7OJi8vj0BV6yXPMcTKlcAgIhOAk4EmIpKHp6dROoCqPgNMAc4EVgB7gT8767aJyL3AXGdXo1Q1VCO2McYYID09PebnFMJxJTCo6tAw6xW4Psi68cB4N/JhjDEmfjZWkjHGGB8WGKqA/YVFqc6CMaYCscBQiakq9/7vIy6740U+nbM01dkxxlQQFhgqsYU//8b8n9ZSXHyApyd8kfTjv/TebGbPX5n04xpj4mOBoRLbvnNvyo69Zt02Js9ckLLjG2NiZ4HBJMTGrTtTnQUThQ1bdvL6h9/x06oNIdPNWbCKN6fPY9ee2EfuNOWfzcdgjOGBsVPJ25jP2zO+57WHrqRWzbITvKxZt5WHx38MwLpN2xlx6WnJzqZJEisxGGPI25hf+nrNuq0B00z/eknp6y9zlyc8TyZ1LDAYUwmpKm99/D3j3vqanbttIEMTHatKMqYS+mreciZ89B3gmRPjpssir/b56MtFLFm5nrP6HEGNdLtEVEVWYjCmEprmVe3z1bzoqn1mfb+CVz/4lg8+X+h2tkwFYYEhCX7btJ2iogOpzoYxUXn9w+9c3Z+qsmLNJoqL7bsQreLiA3z9/QoWLstLyvGsnJhgb06fxxtT5tIiswFP3Hkh1apZLDZV05Ovf87n3y2jc7vm3H/TEFf2OWlaLh/PWsIFA3I4/fiuruyzPPrs22U8O+lLAB68+VwObdM0ocezq1SCvTHFM6L4us07+Hbh6tRmpgpauyGfu5+czNhJX8U9q5WJz+ffLQNg2S8b2LRtV9z721Own4lTc8nfubf0ollZef99z775VcKPZyWGJNq33wazS7b7n53Cpm27WLR8HV3aN+OknE6pzpIBV6qTCvbZ9ylRXCkxiMgAEVkmIitE5PYA6x8TkfnOz88ist1r3QGvdZPdyI8xJbzvTBcs+y2FOTGm4oi7xCAi1YGngH545nCeKyKTVbW0W4Sq/s0r/V+Bo7x2UaCqPeLNR0WwYetOfl69kY5tmiIiFBYV8/5nCxARBp/SnfT06qnOoqnEDh48yNoN+bTOaoSIpDo7phxzo8TQE1ihqqtUtRB4AxgcIv1QYIILx61w3po+jzsee7f0qdEPPl/IG1PmMuGj75j29eIU585Udg88N42bH3yTx1/5NNVZMXFIRkh3IzC0BNZ6vc9zlpUhIm2AdsBnXotriUiuiMwREXe6KpRz/3n1MyZMmevTHfCVD+akMEemsttbUMj3S34F4Ot5K2LaR1UrZGzJ382Y56bxzMQvqlwXWzcCQ6DTJVj3j4uAt1TV+1Nurao5wJ+Ax0WkQ8CDiAx3Akju5s2b48txOfDW9HlJP+ab0+clvGfOvv1FrjeyHzhwkNnzV7FoeeLbCAqLitlTsD/hx0m2AwcPxr2P8jZi7o8/J/Z8+O9rnzF30WpmfLOUqV9VrRK9G4EhD2jl9T4bWBck7UX4VSOp6jrn9yrgc3zbH7zTjVXVHFXNyczMjDfPVdIbU+YyZ8EvCdv/2g35XDXyFa4a+QprN2xzbb+fz13GIy98zN1PfsDKXxN3U7Alfzd/GfkKV/3zFX5evRGAXXv2WTdXxw9L14ZPlERPvj4zoftftPz3y9isH2IrZUVLVdmwZWfKzzk3AsNcoKOItBORGngu/mV6F4lIZyADmO21LENEajqvmwDHA0v8t60o9hYUcvuj73D+iGcSfjcTq0de+Jj3P4t9Ap2Z3y7jpgcmMvWrRWXWPfriDAr2FVKwr9DVp2a9Z597asLnMe8nXFXI2ElfsXvvfgqLirnnqQ/5YOZC/nzni9zz1Ac+X9T8nXv5dM5Stu3YE3NeQnHjohDub523eA1jnptG7uI1MR/DrZLh9l2J/Twrkv++NpPr732df7/4SUrzEXdgUNVi4AZgOrAUmKSqi0VklIgM8ko6FHhDfc/6w4BcEVkAzATGePdmqmjGvzuL5Ws2ocA9T32Q0GN5fym379rLvMVrIq4Hffn92fy2aXv4hAE8+fpM1m7IZ9xbX5cZ5uPX9e6VElLht02/Dz29v7CIF9/7BsVz57jUawKbB8ZO5ekJXzDmuWk+26sqazfkc+BAbNU2qspjL3/C8LtfjeuCHcjGLb7VQPePncrcRat5YOzUkIGosKg46Lrps9z5qj70/Mc8PeEL7ns2dF6qgi/m/gzA7PkrU9qu4coDbqo6BZjit2yk3/t7Amz3DXCEG3mIx+IV6/js22WcelxnunbIYt/+ImrXqsGMb5awZOV6zjv9aLKbZQTc9vslvzJ20lcc0aklM79d5rMu3GxY0Zry5Y98u/CX0iLu4R1bcMdfzuDKu14GiGqogbwN+bRs2jCu/BQWF5fbLrbrN+/goy9+jGqbPQWFQdft3vt7u8PKtZtLf6tqadfP59+exdSvFsU85MMPS9eWNgw/MHYqbz9xTUTbbduxh982bufwji1K8+J/7j3ywoyg24e6GI/872TG3HxuwHXeQWPZLxt4/aPv6N65FX17d2Hhst/o3iWb+nVrhc3/sl88eV392xb2FxYHnCQoEtO/Xkz/E7rFtK3xZU8+4zn5wfPIftcOWSxbvZHTenXhY+eOaOnKDTxzz8UBt73vWU88/Ozbn8qs+8cT77mWx59Xb+T5t2f5LFu0fB0X//350vclXzC3HDx4kGrVqjHz22X8tjGfs0/p7rN+0tR5dGzblBOOPtTV44YS6R3lA2OnRlUqUtWYpqv0fh6gpHpt2S8bWLshn1bNy95M7NxdwJ6CQrIyG5RZty6GUlzBvkJuvH8iBfsKuWBADheekRMw3eb82IagWL5mE1vyd9Mko17QNPv2F3Hn455zfdHydUyclktx8QEOa5/F6BGheq6XFU/Pp7FvfmWBwSUWGPwsWbkeoDQoQOxfKjflLnK3aiHUA06qyr9f/IQFP63llOM6l955r/erjvjwi4XwBTRvfEjCB/WK1NoN+Tw94fOAQUH8OtAVFR0oLfGEa9QuKj7A/J/W0jHCvzNQNcCW/N1cP3oCxcUHuO2qAfQ8om3pusKi4pgC07SvF1Owz1PSmTQtN2hgiMfBIMG45Bx6cNx0n+Ulf/vSVevD7jtQO0XJ+fdL3mauG3oy3Q5tEW2WK7VkPJxogSFGM75ZwrzFv7q+3wMHDvLDT2tp2bRhwLtKt4x/e5bPhcnbouXrmD1/JYBPdcycBasCpp/y1SJubHNqRMd9+f3ZHDyo9Orens7tmoU8yX9atYGno2xsvu+ZKREF8tc//I73PpvPmScezuXn/CHoxa/EU69/zv7Coriq38a99XXpRfPBcdNKq4p27i5gxAOTYppprSgJ9dDhSmkLf45+KOiSPT75+udl1n2Zu7z0/Bv538m8/vCVvPTeHIqKD3D5Ob2pW7tmyH3v2rOP9z+dT6d2zTn28DaICKrK90t+JX/nXtpnN6FddpNy//T36GenUFx8kBGXRvbdcpMFhhhs2raLZyYmZjTHt2d8z8SpuaSlVWfcqEsjqqP1tmNXAQ3q1w6bbnP+rtKqIn+btiWuv3pJj6gPPl/IyOsG0r1zdtC0wariDhw4yC95W2jfqklp/guLirn+3gkR92x5e8b3pfm4eOBxYdPvL/Tc2UZaPRXoTnj7rr0B074y+dsqO/1mSQDwtmrtFp/378z4gemzPM8RpKVV4+oLTgq5zxtGTyhtEyopmS37ZSP3j51amiZUtZublq/ZyM+rN9Hn2E7Uq1M2oJV0T23e5JAygaqkZ2Oiu+UGYsNux2D1b4EnS3fDxKm5gKc4/t6n86Pefu2Gbezeu58X3vmGN1PwEF00Rj39IS+8803UPVHGjJvGbY++w0PPf1y67MPPf4y5u+NBjf/hL393/ef9iNJt27EnYPtUrFTV9Ql2gvWyiueGe826yL9DH335e9foj8P0hFq/eYdPR4EHx3l6jj3jNyz3pGm5ER+/RP7OvazdkB8+oWPXnn3c/ui7jH9nFs+//XXANM9O+pIbRk/ggbHTAq4H3+cpksVKDOVEoC9fcXFsF6xXP5jDjG+WxpulpPjwi4Vs3LqTvn84jGO6tg5bvC8uPlA6tMPcRatLl7324bcx5yGVPSQfe8nd/urzlvxaWhpyyxe5yxl65rFlj7X4V/r2OizktktWrqdrh6wyy/OiuMBGw78LcTTWbdrOv1/8hG079nDHXwb4rNuSv5ur73mVAwcO0iSjHkcd1opLzu4VsBRQXHyAxSvXs+LXTaXLvsxdzohLy867XfI9nbdkTcSlxmTUgFmJoRzxPzEUZX9hEaOf+SiqL3sqgsLs+YHbHyJR0p/e+1mBYPvzv4arKrc88nZExwn2hXrurcB3c9EI1NjsvyxQACrp7BCKqvLpnKW8/uF3PnfDULYhcn4MTyeHC4y7dgduFF/2ywZufeStkNv+8z/vx90fv6RxPRJ5G6MLOB/MXMjDz0/n1/Xb+PeLn7D6ty3s3F3AHY+965Muf+fe0pu3Lfm7mfHNUl6ZHHh8s/++PpNRT39YpuQWrrRTHOPzL4lgJYYIbdq2i6aN6if0GDc/+KbP++27CvjPqzOjGorA/8IRysSpuSxZuZ7uXVpx5omHU6d2jYi39ffICx+HTxTG2De/YuS1Z7Frz/6g+/Ovdlr482+sjfDBumClkc+/W8aPMTSgevsi9+cyyy6740XOOLEb3Q5tQY8uwdtSwlmwLK/06e9P5ixl/OhhFBYVu9bwvCDMPMLTZy2mTYtGAddt3R6++m7H7gIaNwze3dVbIhqEC/YVBjxHVv66mRff+waAZas3kr8zcBtQMJ/MXsq1F/UpszzYIIXPTvqywkw/aoEhQvc8+QFP/XNoQnsy+J+Ys76PfnyWh8dHfoF+62NPKWTJyvVM+Oi7sI3BibYlfzfX/Ou1qJ4c3hviobRoRHKBC8V72I4S+wuLeO/T+bz36XyuOPf4MkFtzbrIAtq9//uo9PWOXQVsyd/NzQ++SWFRMUd08h3IePGK6OujI+kmOzaO6SRvemASe/3u+tf8tpV/PfVhTPvbsauA3MWrI05/yW3jAy737k0VbVCo7KwqKUIbt+5kw5byNbqk20Y9/WFMg9R9FeMwzv4K9hWGDQoHD8beILB1+24gsuobt41/Z1aZZaOeju3COHbSV+wp2E+RV3tLifI4LIl/UACYs/CXoN1cNejgzB53PfFewEBc0ZWn7rMWGGJQjv5/rns+wAUsnIMuDOmcDD8sXcvSlev5Z4Q9htxWMpRGiWDdV0tMnrmAzdvKPpOxbnNs41wFs31X+ekqO/+n8FV66zbvcOVYgQaCTDTvUmM0bSfJVuUDQyxPm5rUKSyKr1599LNTwieKUqLmb3jpvdnc/ui7ZZa7fV/y8vuzwydKkpLupckQb/VhLLbvKigNDpOmld/u5FW+jeGT2RWjW2eyLPtlAycf2ynV2QjK/y472kZvtycRmv714rjq38MJVKrYu8/dv8Ekz+Mvf8JvG7dzzUV9mDzTd/j78lQTUeVLDNH4YemvVWJY4GcnJeap7sookUEhmHBVUBVdRfyOHThwkPk/rWVHmGq5RcvXkb9zLw94PYUdLRsrKQn2FQYfb97f82/P4oV3Z3PNhScmMEfGmIpm/DuzmPZ15Zn+s8oFht82bWfP3v10bNOUWT+sjHru5YMHD1bKHhHGmOjt3rufLfm7khoUKkyJQUQGAE8A1YFxqjrGb/3lwMNAyXyXT6rqOGfdMOAuZ/loVX3JjTwFkrcxnxH3TwTgyE7ZMY0KaYxJrF17EtOYnwgPj5/Oepd6SRVE2HaUjBF14w4MIlIdeAroB+QBc0VkcoApOieq6g1+2zYC7gZy8Ix2MM/ZNiEDqfzvjd/v9C0oGFM+RTNQXaq5OcDdDaMnRJTut43udlcOxI3G557AClVdpaqFwBtApNM29QdmqOo2JxjMAAaE2SZmbj0la4xJnJIhzk1gyfh83AgMLQHvwXzynGX+zhORhSLyloi0inJbY0wV4VbVjImdG4EhUEuIf3+zD4C2qnok8AlQ0o4QybaehCLDRSRXRHI3b45+2AZjjDGRcSMw5AGtvN5nAz4Vb6q6VVVLWpSeA46JdFuvfYxV1RxVzcnMzIwpoxWvd7QxxiSfG4FhLtBRRNqJSA3gImCydwIR8Z6pYxBQ8rjxdOB0EckQkQzgdGdZYlTAB2eMMSbZ4u6VpKrFInIDngt6dWC8qi4WkVFArqpOBm4UkUFAMbANuNzZdpuI3IsnuACMUtXyNzykMcZUIa48x6CqU4ApfstGer2+A7gjyLbjgcADprvMCgzGGBOejZVkjDHGR5UKDBVxcC5jjEm2KhUYytNk28YYU15VqcCwcWvlnprTGGPcUKUCgzHGmPAsMBhjjPFhgcEYY4wPCwzGGGN8WGAwxhjjwwKDMcYYHxYYjDHG+LDAYIwxxocFBmOMMT4sMBhjjPFhgcEYY4wPCwzGGGN8uBIYRGSAiCwTkRUicnuA9TeLyBIRWSgin4pIG691B0RkvvMz2X9bY4wxyRX3DG4iUh14CugH5AFzRWSyqi7xSvYDkKOqe0XkWuAh4EJnXYGq9og3H8YYY9zhRomhJ7BCVVepaiHwBjDYO4GqzlTVvc7bOUC2C8c1xhiTAG4EhpbAWq/3ec6yYK4Epnq9ryUiuSIyR0SGuJAfY4wxcYi7KgmQAMsCzqEpIpcAOUAfr8WtVXWdiLQHPhORH1V1ZYBthwPDAVq3bh1/ro0xxgTkRokhD2jl9T4bWOefSET6Av8ABqnq/pLlqrrO+b0K+Bw4KtBBVHWsquaoak5mZqYL2TbGGBOIG4FhLtBRRNqJSA3gIsCnd5GIHAU8iycobPJaniEiNZ3XTYDjAe9Ga2OMMUkWd1WSqhaLyA3AdKA6MF5VF4vIKCBXVScDDwP1gDdFBOBXVR0EHAY8KyIH8QSpMX69mYwxxiSZG20MqOoUYIrfspFer/sG2e4b4Ag38mCMMcYd9uSzMcYYHxYYjDHG+LDAYIwxxocFBmOMMT4sMBhjjPFhgcEYY4wPCwzGGGN8WGAwxhjjwwKDMcYYHxYYjDHG+LDAYIwxxocFBmOMMT4sMBhjjPFhgcEYY4wPCwzGGGN8WGAwxhjjw5XAICIDRGSZiKwQkdsDrK8pIhOd9d+KSFuvdXc4y5eJSH838mOMMSZ2cQcGEakOPAWcAXQFhopIV79kVwL5qnoo8BjwoLNtVzxzRHcDBgBPO/tznaomYrfGGFPpuFFi6AmsUNVVqloIvAEM9kszGHjJef0WcJp4Jn8eDLyhqvtV9RdghbM/103/2qaSNsaYSLgRGFoCa73e5znLAqZR1WJgB9A4wm0BEJHhIpIrIrmbN2+OKoOqynNvfRXVNsYYU1W5ERgkwDL/eptgaSLZ1rNQdayq5qhqTmZmZnQZFOGGP50S1TbGGFNVuREY8oBWXu+zgXXB0ohIGtAA2Bbhtq7oeWTbROzWGGMqHTcCw1ygo4i0E5EaeBqTJ/ulmQwMc16fD3ymntbgycBFTq+ldkBH4DsX8lSGBCycGGOM8ZcW7w5UtVhEbgCmA9WB8aq6WERGAbmqOhl4HnhFRFbgKSlc5Gy7WEQmAUuAYuB6VT0Qb56MMcbELu7AAKCqU4ApfstGer3eB/wxyLb3Afe5kY9QxAoMxhgTkSrz5LNYZDDGmIhUmcBgjDEmMhYYjDHG+KgygcFqkowxJjJVJjAYY4yJTJUJDNb4bIwxkakygcEYY0xkqkxgsCefjTEmMlUmMBhjjIlMlQkM1sRgjDGRqTKBwRhjTGQsMBhjjPFRZQKDdVc1xpjIVKHAkOocGGNMxVBlAoMxxpjIVJnAYFVJxhgTmbgCg4g0EpEZIrLc+Z0RIE0PEZktIotFZKGIXOi17kUR+UVE5js/PeLJjzHGmPjFW2K4HfhUVTsCnzrv/e0FLlPVbsAA4HERaei1/lZV7eH8zI8zP8YYY+IUb2AYDLzkvH4JGOKfQFV/VtXlzut1wCYgM87jRs2qkowxJjLxBoZmqroewPndNFRiEekJ1ABWei2+z6liekxEaobYdriI5IpI7ubNm+PMtjHGmGDCBgYR+UREFgX4GRzNgUQkC3gF+LOqHnQW3wF0AY4FGgG3BdteVceqao6q5mRmJr3AYYwxVUZauASq2jfYOhHZKCJZqrreufBvCpLuEOAj4C5VneO17/XOy/0i8gJwS1S5N8YY47p4q5ImA8Oc18OA9/0TiEgN4F3gZVV9029dlvNb8LRPLIozP8YYY+IUb2AYA/QTkeVAP+c9IpIjIuOcNBcAJwGXB+iW+pqI/Aj8CDQBRseZH2OMMXEKW5UUiqpuBU4LsDwXuMp5/SrwapDtT43n+MYYY9xXZZ58NsYYExkLDMYYY3xYYDDGGOPDAoMxxhgfFhiMMcb4sMBgjDHGhwUGY4wxPiwwGGOM8WGBwRhjjA8LDMYYY3xYYDDGGOPDAoMxxhgfFhiMMcb4sMBgjDHGhwUGY4wxPuIKDCLSSERmiMhy53dGkHQHvCbpmey1vJ2IfOtsP9GZ7c0YY0wKxVtiuB34VFU7Ap867wMpUNUezs8gr+UPAo852+cDV8aZH2OMMXGKNzAMBl5yXr+EZ97miDjzPJ8KvBXL9rH48zl/SOTujTGmUog3MDRT1fUAzu+mQdLVEpFcEZkjIiUX/8bAdlUtdt7nAS3jzE9IA08+MpG7N8aYSiHsnM8i8gnQPMCqf0RxnNaquk5E2gOficiPwM4A6TREPoYDwwFat24dxaGNMcZEI2xgUNW+wdaJyEYRyVLV9SKSBWwKso91zu9VIvI5cBTwNtBQRNKcUkM2sC5EPsYCYwFycnKCBhBjjDHxibcqaTIwzHk9DHjfP4GIZIhITed1E+B4YImqKjATOD/U9sYYY5Ir3sAwBugnIsuBfs57RCRHRMY5aQ4DckVkAZ5AMEZVlzjrbgNuFpEVeNocno8zP8YYY+IUtiopFFXdCpwWYHkucJXz+hvgiCDbrwJ6xpMHY4wx7rInn40xxviocoHhmK5tUp0FY4wp16pcYDitd5dUZ8EYY8q1KhcY0qpXuT/ZGGOiUuWukl3aB3pWzxhjTIkqFxjq1q7JfSOG0OvIdqnOijHGlEtxdVetqLq0b07tWunMWfhLqrNijDFRaVC/dsKPUeVKDKZyuOf6s1OdBWMiknFIHVf317xJA1f3F0iVDQy1a9mcQNE420amNcY1DevXoXO78tveWWUDQ9NG9VOdhQrFenMZ455Tenbi0NaZAdfldEv9s1b2bfdy4yWnpjoLJkIiqc6BccM1F56U6ixELKdbm7B3+Y/edgEP3nxu2H316dkZwfck7nlEW7p3zubqcvCZWGBwNG5Yl/p1a6U6G1XGGSceHlG6atUCn6KHtc/ivhEJnfDPJEGPLq183g/sk5wqy5o10jm6a3TzukRywW6SUZfs5hk+yyTAXUy1akLvHu1L33ds05TbrhrAyOsG0qhB3ZDHSMZNkQUGx3HWfTWoM0+K7CIeqf/7cz8Gndo9orTjRl0acHn16tXo0r45bz9xjZtZM0mW2ah+6Xfv3L5HJfXYN/zplKjSB7tgp6dVBzztBnVq1cAzo8DvatUo2/lTVenSvjlXnnc8px7XhZsv7xdVXhLNAoPxce1Ffcosu3jgca4e4w89OkTcZpGMrnmR6NohK9VZCOqCATk8eddQXrz/8lRnJSa3XnE640cP4+Kzj0taFWF6WjUa1K/NSTkd497XP689i8sG9+beGwcFLB3cdFnQuc4486QjuP5PJ5e7Nk8LDA5VykR6b5FUW9SrU9PNLCVcp7bNIkpXq2a668euGeAuqjzrc2wnnrjzQv5x9Zkx72NwhKWkSPXu0YH+x3fjnL49yMpsUGGrQkWk9AZgSN8eVE9CR4e/X9kfgEsH9Yr7eE0b1Wfwqd1p0bRhwPUdWmfy6G1/jOsYyWaBIUJd2jfnsdsvCJnmpQf+nKTcuKNjm6ac3LOzz7JQwdHbYe3ju4OuW7smg07pTo308AEiM8P3bmrQKe5eYCOV3SyD+nVjD/7xVld27ZBFNa870v+7vC/DLzgxos8wFuf1Ozoh+w2lYf06PHjzuQntCDLm5nMo+11pAAAV0ElEQVTodmgLwFM99L+Rf4prf3Vrhz8n2rRoHNcxki2uwCAijURkhogsd35nBEhziojM9/rZJyJDnHUvisgvXut6xJOfeERyQWyd1YjrhpatavF21zVnuZWllGjcsF5E6S4eGP/8SsOG9ObVB68IW9I6pJ7vnfCfznJnbqdeR7bjn9dG9//y70mSTL26t+ehW85j0Cndeej/zgtYbeGmk46Nv5olFu2ym9Dn2E4J23/HNr4l5UjP+UCuOPd46tSO7Jmo9q083VNr1kineeNDYj5mMs7BeEsMtwOfqmpH4FPnvQ9VnamqPVS1B3AqsBf42CvJrSXrVXV+nPlJuD45oU/YOrXcr3ZJlEAnmH+PihIN6vs+vXlYhyyG//HEuPNQvXq1qIvy6enVYzqWfztB+9aZCbvbToT+x3elXXYThg3pTYcgfeDdcv7pR5PdLPC5UBn97bK+NGt8CC2bNqSaCDVrRPY9PqtPwMkpA7rtyv5ccvZxPPC3c0hLi+0cTpZ4A8Ng4CXn9UtAuIr484Gpqro3zuO6wvtR9cM7tqRJRux3DpVlUL5qQe5C+5/QlcyM+giUlpr6n9CNR249P+5j/l+CemT07tHB531a9bJfxuZNYr9zi5Z/u0o0T5OPvG5gUi8mQ10qlYXidptLPE445lCeHvkn/vOPixh372W8/MDlrh+jSUY9zul7FG1aNHJ9326LNzA0U9X1AM7vpmHSXwRM8Ft2n4gsFJHHRCSprbf/vHYgh3dswVl9jqBX93a0adE4bP/6QMX3u68byN+GeXoeZATo0layLlLNmxySsjtZ/+BYctdYIz2NJ++6iGfuuYTTeh1Wur5p4/h7U3TtkMWovw7iH1efGfS5hVCCtXdkNw/cGOitUYO6XH3BSRzZKZsjOrUMmi5UrU12s4yICvdtWjQufUBq0CndufycP0SwlUekbT+BxNselCiXDe6dlON4l3x6dW8fIqVHg/q1SUurTovM2MYkSi/npYFIhP0WisgnIrIowM/gaA4kIlnAEcB0r8V3AF2AY4FGwG0hth8uIrkikrt58+ZoDh1UmxaN+NcNg7ji3ONLL/hXnX8CN116mk+6Pw44pvR19erVytxVH9k5u/RuLlC3sxOOPjSqfD1++4VUq5acuuzqAY4z4ZGrOKx9Fsd0bcPfr+pfujwtrXqZwFG3ds2oHxTyJyJ0O7QFR3dtzZ3Dzyhd7v06lHDtPuGcfnxX7r5+IId3DB4YStT2q08ed+9lPHHnhYwN8ryFNxFh9I2DePKuoQwbEt1FMY64QK/usZdmI+2q/LfL+kb0xG+iHe/3XTvqsFb8669nc/tfBnDhGTlRVX+2yortzj4trTrXDz2ZDq0y+VuIrqqhBCu5g6fTSKKFDQyq2ldVDw/w8z6w0bngl1z4N4XY1QXAu6pa5LXv9eqxH3gBCFp+VdWxqpqjqjmZmYmtX/UvFVzQ/xif93dF2WAZrfT06gw57fd2+ERWIVx4Rk7pSVhyEaiRnsboEYO58+ozaBmkC563O4efweN3XOhKfnp0yebu6wYy8rqBEQecFk0blum5FIgbpZuWTRvSq3t7BE91S0l1ZLinVUtUq1aNrBjvRGN1eMcWMW97br/IHjpr1qTsZ9vziLYxHzdWV1/ge+G/bHBvGtavw7GHt+WCATlJey7m1F5deOiW8zjhmOhuCoNp1KAuGYfUoUOrTC48I8eVfYYSb33FZGAYMMb5/X6ItEPxlBBKiUiWqq4Xz5V4CLAozvy4on2rJqWvhbLDMtRIQlFx8Knd2VtQSPGBA2QcUpfXPvw27DaDTunO5JkLojpO44b1eOTvf2T95u0xD94lIrQK0mhdu1YNCvYVRrWvIztn+yxr36oJK9d6SonBejA9c8/FTJqWy8SpuaXLTj62M53aNGPMuGnUrV2TS84+jk9mL404L8HcesXp7CnYH1E3RfCcQ5cGqTY5pF5tdu4uiDtPoQTrX59ot101gKv++TL5O5PTpHjfiCER/08icWjrpnzrzNmS6k4Kz426FFVNeE+0EvG2MYwB+onIcqCf8x4RyRGRcSWJRKQt0Ar4wm/710TkR+BHoAkwOs78uKJF04b85fwTOaZrGx64+ZyU5KFGehrDhvTmyvNOoG6E3eGibdRq1LBu6Xa9urd3vWTS68h2/P2K0+Pez6WDepHdLIOG9evwzxDdgRvU870bbN7kEI7u2prn772MsfdcEtcDYJ3a+g6eFs0F6IX7Lw/a0Drqr4Po2/uwsM84xNLGUKdWDUZeN5Aa6WlB75TfevzqqPcbSK2agc/Rk+Podjri0sifZWiX3cT1aXsHnXIkR3RqSWZGfUb9NcnzfwQIAMkKChBniUFVtwKnBVieC1zl9X41UKYCV1XL7XCmA07sxoATu7m2v26HtmDxinUxbdvn2E68PHkO+/YXhU8coRaZDTgzwoHsYlGnVg1uvbI/m7ftintfdWvX5PE7LuDAgYMxBa94AsKxh7ele5fsoCUib+1bZbJqbdn2r1DHb9U8g2sv6sPSletL707dct3Qk+nulL7uvm4gr33wHRu37iRvY35pmngvNgIc060NrZpnsG3HnjLrz+9/DFt37GHf/iK++3F1VPs+KacTXdpnce2/XvNZ3rB+HUZceir/evrDOHIeXlpade65/uyk3qmXFxWnE3cFd+Mlp/Lie7Np0rAuh3dqySPjP6Zxw7rcefWZ3HjfGyG3rVUznYduOY8Vazbx3qfz+XX9trjy0uvIdtxyxekpOdljfaJVRMIGhcZxdDcO5va/DIg47d+vOJ1P5vxE++wmPPT89PAbJFirrN+DWZsWjbnz6jP4et4KHnv5k7j2e9yR7fhh6VqG//FEcg5vU1q916hBXS45+zi+mreitB68Vs10RjidOc4b8UzUx2raqD7padUpKj5QumzcvZcm9dytakEBLDAkTZOMetzy59/7648fPYxaNdMi7p7ZsmlDWjZtyNSvgjfD1KyRzu1/GcCY56b5LP/f3Rf73HXVrVMzZSd7Ip9oPaZra7p3zmbJyvUBBwMMJ96PJLNRfYaeeSwA3Ttns2BZXsSDtGW6NIjaqL8OYsJHczmmW+uEPaD29yv7U1x8IGCgPqfvUZwTwSipjRtG1lgfSCov1GeeeDjLftkAJPZcTjULDCni/Rh9drMMn+J9NM7vfwxvTZ9Hs8aHcNyRbalWrRoP/d95/P3fb5emqenXcNY+O7G9ulJFRBh53UAKi4pT3lh41zVnsnZDPq0j7PLYJKMeFw88jq/mLWfoWT15cNy08BsF0O3QFoweEVVP8qh0cIZ1SPbDdi+/PxvwjCRb4oIBOUya5ulsEKxbrdvnwfFHd2DTtl3s2FXA+f2TP5ZUslhgiIHbdyxZmQ1KA0O0w0NcdEYOf+jRnqzMBqWlj0DDJdw3YgiPv/wprbIy6PeHw8qsr0xCXQxyurUhd/EaIPrnS6JRrVq1qAdOO7ffUUG7h8bzgJuPclIrEs136MwTD2d/YREHDipDTvu9EX/Iad2pW7sGh9SrRY8uv/dkK+mdd9RhrVx/sl1EIu7CG4+bLjuNR1+cAUTXCO8WCwzlwF/+eAJLV61nf2ExI68bGNW2IhLRBahL++b87+4/Vcn6Um/XDu3D9K+XcGjrTJrFMZCZSZ709Oo+JYUSNWukMzDAsCLDhvTmrD5HxFVdlWq9u7fjb8P6cvDgQY4/KnE3MMFYYEiAenVqsnvv/ojTN25Yj+dGXUph0YGwI41ePPA47nnqA8D3iexIpCIoeI9HFenAZInUsH6doA8IpXLk1GSpKjcG8Yx7Vh5Uq1YtoSXacCwwJMB5px/NS+/NjmqbGulpEdWHHt6xBTdf3o/tO/fSt3eXWLOYEL17dGD2/JUAnNzT0zCXllad+0YMYfb8VZzaq3OozU0Ih7ZO/DAIyVQVgnBFZoEhAWol8M5YRDj+qA7hE6bAX84/obS3ytAzfx/dpEv75q4/fFSVHFKvdrmZ4jQetWqmlz6Lk+xhQUx0LDDEoIqUxqPWoH7tqPr9m8jEO0hhtMKNMByrkdeexd1PfkB6WnWujXPgQ5NYFhgSwHvQskgGdzPlw8k9O/mMSZWsYaHLk0duPZ922U18lvXo0or5P60F4MRjYp/VrXO75oy79zLS06qVi/YmE5wFhgRo0bQhN15yKj8u/81nlFRTvjVqUJfRNw5mxa+bOblnp7iG0qioAnXvvG5oH8a/PYsG9etwRpzDxITrXGHKBwsMCdLn2E7l5slIxaU+8FXAYR2yOKxD+ZzYJlUaN6zHrVf2D5/QVBrxjq5qyqkjO3ke+Gmd1ajMqKOm/Dvfaw6QP/aPrltyPFL9xLgpH+wsqKRuuaIf3y/+lSM7Z1eZvuuVyXn9jqJZo/pkZTZI+LzU940YwozZSzn52E5RP3lvKicLDDGoCBfaurVrcmKEA7iZ8qdGehqn9nL/OZVAp651Jzb+7PbAGGOMj7gCg4j8UUQWi8hBEQk6EamIDBCRZSKyQkRu91reTkS+FZHlIjJRRCKbqswYY0zCxFtiWAScC3wZLIGIVAeeAs4AugJDRaSrs/pB4DFV7QjkA1fGmR9jjDFxiiswqOpSVV0WJllPYIWqrlLVQuANYLB4KupPBd5y0r0EDIknP8lSq6Y9nGMqpuoRTgxlqrZknCUtgbVe7/OcZY2B7apa7Le83Gud1ai0O+h5/SrvZB2m8jmma+vSEW8r+7wcJnZheyWJyCdAoC4L/1DV9yM4RqAuPBpiebB8DAeGA7RundyxYwIZed1ZbNuxh8YNK/bwvqZqSUurzsO3ns/yNZs4qkurVGfHlFNhA4Oq9o3zGHmA9xmYDawDtgANRSTNKTWULA+Wj7HAWICcnJyUP8orIhYUTIWUcUgdeh7RNtXZMOVYMqqS5gIdnR5INYCLgMnqmatwJnC+k24YEEkJxBhjTALF2131HBHJA3oDH4nIdGd5CxGZAuCUBm4ApgNLgUmqutjZxW3AzSKyAk+bw/Px5McYY0z8xLVJxpMoJydHc3NzU50NY4ypUERknqoGfeashPVdM8YY48MCgzHGGB8WGIwxxviwwGCMMcZHhWx8FpHNwJoYN2+C5xmK8sbyFR3LV3QsX9GprPlqo6qZ4RJVyMAQDxHJjaRVPtksX9GxfEXH8hWdqp4vq0oyxhjjwwKDMcYYH1UxMIxNdQaCsHxFx/IVHctXdKp0vqpcG4MxxpjQqmKJwRhjTAiVNjAEm2faa31NZ57pFc68022TkKdWIjJTRJY6c2WPCJDmZBHZISLznZ+Ric6Xc9zVIvKjc8wyA1GJx3+cz2uhiCR8hiIR6ez1OcwXkZ0icpNfmqR8XiIyXkQ2icgir2WNRGSGM2f5DBHJCLLtMCfNchEZloR8PSwiPzn/p3dFpGGQbUP+zxOQr3tE5Dev/9WZQbYN+d1NQL4meuVptYjMD7JtIj+vgNeGlJ1jqlrpfoDqwEqgPVADWAB09UtzHfCM8/oiYGIS8pUFHO28rg/8HCBfJwMfpuAzWw00CbH+TGAqngmWegHfpuB/ugFPP+ykf17AScDRwCKvZQ8BtzuvbwceDLBdI2CV8zvDeZ2R4HydDqQ5rx8MlK9I/ucJyNc9wC0R/J9Dfnfdzpff+n8DI1PweQW8NqTqHKusJYaA80z7pRmMZ55p8Mw7fZqIBJpVzjWqul5Vv3de78IzDHmFmM4Uz+f1snrMwTPJUlYSj38asFJVY32wMS6q+iWwzW+x9zkUbM7y/sAMVd2mqvnADGBAIvOlqh/r71PmzsEzCVZSBfm8IhHJdzch+XK+/xcAE9w6XqRCXBtSco5V1sAQbJ7pgGmcL9EOPHNCJIVTdXUU8G2A1b1FZIGITBWRbknKkgIfi8g88Uyj6i+SzzSRLiL4FzYVnxdAM1VdD54vNtA0QJpUf25X4CnpBRLuf54INzhVXOODVIuk8vM6EdioqsuDrE/K5+V3bUjJOVZZA0Mk80lHNee0m0SkHvA2cJOq7vRb/T2e6pLuwH+B95KRJ+B4VT0aOAO4XkRO8lufys+rBjAIeDPA6lR9XpFK5ef2D6AYeC1IknD/c7f9D+gA9ADW46m28ZeyzwsYSujSQsI/rzDXhqCbBVgW12dWWQNDsHmmA6YRkTSgAbEVfaMiIul4/vGvqeo7/utVdaeq7nZeTwHSRaRJovOlquuc35uAd/EU6b1F8pkmyhnA96q60X9Fqj4vx8aS6jTn96YAaVLyuTkNkAOBi9WpiPYXwf/cVaq6UVUPqOpB4Lkgx0vV55UGnAtMDJYm0Z9XkGtDSs6xyhoYAs4z7ZdmMp55psEz7/Rnwb5AbnHqMJ8Hlqrqo0HSNC9p6xCRnnj+R1sTnK+6IlK/5DWexstFfskmA5eJRy9gR0kRNwmC3sml4vPy4n0OBZuzfDpwuohkOFUnpzvLEkZEBuCZNneQqu4NkiaS/7nb+fJukzonyPEi+e4mQl/gJ1XNC7Qy0Z9XiGtDas6xRLSwl4cfPL1ofsbTw+EfzrJReL4sALXwVE2sAL4D2ichTyfgKeItBOY7P2cC1wDXOGluABbj6Y0xB/hDEvLV3jneAufYJZ+Xd74EeMr5PH8EcpL0f6yD50LfwGtZ0j8vPIFpPVCE5w7tSjxtUp8Cy53fjZy0OcA4r22vcM6zFcCfk5CvFXjqnEvOsZLedy2AKaH+5wnO1yvOubMQzwUvyz9fzvsy391E5stZ/mLJOeWVNpmfV7BrQ0rOMXvy2RhjjI/KWpVkjDEmRhYYjDHG+LDAYIwxxocFBmOMMT4sMBhjjPFhgcEYY4wPCwymShORxl5DLm/wGxb6mwQd8ygRGRdifaaITEvEsY2JRFqqM2BMKqnqVjxj9yAi9wC7VfWRBB/2TmB0iDxtFpH1InK8qs5KcF6MKcNKDMYEISK7nd8ni8gXIjJJRH4WkTEicrGIfOdM3NLBSZcpIm+LyFzn5/gA+6wPHKmqC5z3fbxKKD+UDLuAZzDAi5P0pxrjwwKDMZHpDowAjgAuBTqpak9gHPBXJ80TwGOqeixwnrPOXw6+Y+zcAlyvqj3wDPtc4CzPdd4bk3RWlWRMZOaqM2igiKwEPnaW/wic4rzuC3T1mu/pEBGpr56JV0pkAZu93s8CHhWR14B39PdB3DbhGavHmKSzwGBMZPZ7vT7o9f4gv3+PqgG9VbWA4ArwDOAIgKqOEZGP8AyYNkdE+qrqT06aUPsxJmGsKskY93yMZ7RXAESkR4A0S4FDvdJ0UNUfVfVBPNVHXZxVnUjwMNjGBGOBwRj33AjkOFNXLsEzPLgPpzTQwKuR+SYRWSQiC/CUEEqm4TwF+CgZmTbGnw27bUySicjfgF2qGupZhi+BweqZ3N2YpLISgzHJ9z982yx8iEgm8KgFBZMqVmIwxhjjw0oMxhhjfFhgMMYY48MCgzHGGB8WGIwxxviwwGCMMcbH/wPTJKDZXTpMeQ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77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Document 17"/>
          <p:cNvSpPr/>
          <p:nvPr/>
        </p:nvSpPr>
        <p:spPr>
          <a:xfrm>
            <a:off x="5973" y="-18098"/>
            <a:ext cx="9157447" cy="854810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Document 19"/>
          <p:cNvSpPr/>
          <p:nvPr/>
        </p:nvSpPr>
        <p:spPr>
          <a:xfrm>
            <a:off x="-3273" y="-18098"/>
            <a:ext cx="9144000" cy="566778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17"/>
          <p:cNvSpPr/>
          <p:nvPr/>
        </p:nvSpPr>
        <p:spPr>
          <a:xfrm flipH="1" flipV="1">
            <a:off x="0" y="5945835"/>
            <a:ext cx="9148476" cy="899587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owchart: Document 19"/>
          <p:cNvSpPr/>
          <p:nvPr/>
        </p:nvSpPr>
        <p:spPr>
          <a:xfrm flipH="1" flipV="1">
            <a:off x="-20365" y="6093296"/>
            <a:ext cx="9168839" cy="648072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0" name="Picture 4" descr="lin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0366" y="6313884"/>
            <a:ext cx="916884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588224" y="6396335"/>
            <a:ext cx="2592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ทันโลก บริการดี มีคุณธรรม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36512" y="6423719"/>
            <a:ext cx="3096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ฝ่ายปฏิบัติการและบำรุงรักษา</a:t>
            </a:r>
          </a:p>
        </p:txBody>
      </p:sp>
      <p:sp>
        <p:nvSpPr>
          <p:cNvPr id="16" name="Rounded Rectangle 7"/>
          <p:cNvSpPr/>
          <p:nvPr/>
        </p:nvSpPr>
        <p:spPr>
          <a:xfrm>
            <a:off x="981114" y="95436"/>
            <a:ext cx="7623333" cy="71222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B w="38100" h="38100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b="1" dirty="0" smtClean="0">
                <a:effectLst>
                  <a:reflection endPos="0" dir="5400000" sy="-100000" algn="bl" rotWithShape="0"/>
                </a:effectLst>
                <a:latin typeface="TH SarabunPSK" pitchFamily="34" charset="-34"/>
                <a:ea typeface="Tahoma" pitchFamily="34" charset="0"/>
                <a:cs typeface="TH SarabunPSK" pitchFamily="34" charset="-34"/>
              </a:rPr>
              <a:t>     Part list</a:t>
            </a:r>
            <a:endParaRPr lang="th-TH" sz="3600" b="1" dirty="0">
              <a:effectLst>
                <a:reflection endPos="0" dir="5400000" sy="-100000" algn="bl" rotWithShape="0"/>
              </a:effectLst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85" y="95437"/>
            <a:ext cx="746963" cy="72008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>
            <a:innerShdw blurRad="114300">
              <a:srgbClr val="FFFF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AutoShape 12" descr="Image result for raspberry p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data:image/png;base64,iVBORw0KGgoAAAANSUhEUgAAAYYAAAEKCAYAAAAW8vJGAAAABHNCSVQICAgIfAhkiAAAAAlwSFlzAAALEgAACxIB0t1+/AAAADl0RVh0U29mdHdhcmUAbWF0cGxvdGxpYiB2ZXJzaW9uIDIuMS4xLCBodHRwOi8vbWF0cGxvdGxpYi5vcmcvAOZPmwAAIABJREFUeJzt3Xd8FGX+wPHPFxI6QoAAgdClCCqoEeEsWEBQEbCcylnw1MN64vnTs5yHHqJiOcudeoqIXQQ7KkVUbAhKUECKSBEk0iH0QBL4/v7YSdzdbN/Z3ZTv+/XKK7szz8w82czOd54yzyOqijHGGFOiWqozYIwxpnyxwGCMMcaHBQZjjDE+LDAYY4zxYYHBGGOMDwsMxhhjfFhgMMYY48MCgzHGGB8WGIwxxvhIS3UGYtGkSRNt27ZtqrNhjDEVyrx587aoama4dBUyMLRt25bc3NxUZ8MYYyoUEVkTSTqrSjLGGOPDAoMxxhgfFhiMMcb4qJBtDMYYU9UVFRWRl5fHvn37yqyrVasW2dnZpKenx7RvCwzGGFMB5eXlUb9+fdq2bYuIlC5XVbZu3UpeXh7t2rWLad+uVCWJyHgR2SQii4KsFxH5j4isEJGFInK017phIrLc+RnmRn6MMaay27dvH40bN/YJCgAiQuPGjQOWJCLlVhvDi8CAEOvPADo6P8OB/wGISCPgbuA4oCdwt4hkuJQnU07s21/Epm27Up0NYyod/6AQbnmkXAkMqvolsC1EksHAy+oxB2goIllAf2CGqm5T1XxgBqEDjKlgdu/dz9X3vMp1/3qNr79fkersGGMikKxeSS2BtV7v85xlwZaXISLDRSRXRHI3b96csIwad02cOpfde/ejwGMvfZLq7BhjIpCswBCoXKMhlpddqDpWVXNUNSczM+wT3aacyN9ZkOosGFNpqQa8XAZdHqlkBYY8oJXX+2xgXYjlxhhjQqhVqxZbt24tEwRKeiXVqlUr5n0nq7vqZOAGEXkDT0PzDlVdLyLTgfu9GpxPB+5IUp6MMabCys7OJi8vj0BV6yXPMcTKlcAgIhOAk4EmIpKHp6dROoCqPgNMAc4EVgB7gT8767aJyL3AXGdXo1Q1VCO2McYYID09PebnFMJxJTCo6tAw6xW4Psi68cB4N/JhjDEmfjZWkjHGGB8WGKqA/YVFqc6CMaYCscBQiakq9/7vIy6740U+nbM01dkxxlQQFhgqsYU//8b8n9ZSXHyApyd8kfTjv/TebGbPX5n04xpj4mOBoRLbvnNvyo69Zt02Js9ckLLjG2NiZ4HBJMTGrTtTnQUThQ1bdvL6h9/x06oNIdPNWbCKN6fPY9ee2EfuNOWfzcdgjOGBsVPJ25jP2zO+57WHrqRWzbITvKxZt5WHx38MwLpN2xlx6WnJzqZJEisxGGPI25hf+nrNuq0B00z/eknp6y9zlyc8TyZ1LDAYUwmpKm99/D3j3vqanbttIEMTHatKMqYS+mreciZ89B3gmRPjpssir/b56MtFLFm5nrP6HEGNdLtEVEVWYjCmEprmVe3z1bzoqn1mfb+CVz/4lg8+X+h2tkwFYYEhCX7btJ2iogOpzoYxUXn9w+9c3Z+qsmLNJoqL7bsQreLiA3z9/QoWLstLyvGsnJhgb06fxxtT5tIiswFP3Hkh1apZLDZV05Ovf87n3y2jc7vm3H/TEFf2OWlaLh/PWsIFA3I4/fiuruyzPPrs22U8O+lLAB68+VwObdM0ocezq1SCvTHFM6L4us07+Hbh6tRmpgpauyGfu5+czNhJX8U9q5WJz+ffLQNg2S8b2LRtV9z721Own4lTc8nfubf0ollZef99z775VcKPZyWGJNq33wazS7b7n53Cpm27WLR8HV3aN+OknE6pzpIBV6qTCvbZ9ylRXCkxiMgAEVkmIitE5PYA6x8TkfnOz88ist1r3QGvdZPdyI8xJbzvTBcs+y2FOTGm4oi7xCAi1YGngH545nCeKyKTVbW0W4Sq/s0r/V+Bo7x2UaCqPeLNR0WwYetOfl69kY5tmiIiFBYV8/5nCxARBp/SnfT06qnOoqnEDh48yNoN+bTOaoSIpDo7phxzo8TQE1ihqqtUtRB4AxgcIv1QYIILx61w3po+jzsee7f0qdEPPl/IG1PmMuGj75j29eIU585Udg88N42bH3yTx1/5NNVZMXFIRkh3IzC0BNZ6vc9zlpUhIm2AdsBnXotriUiuiMwREXe6KpRz/3n1MyZMmevTHfCVD+akMEemsttbUMj3S34F4Ot5K2LaR1UrZGzJ382Y56bxzMQvqlwXWzcCQ6DTJVj3j4uAt1TV+1Nurao5wJ+Ax0WkQ8CDiAx3Akju5s2b48txOfDW9HlJP+ab0+clvGfOvv1FrjeyHzhwkNnzV7FoeeLbCAqLitlTsD/hx0m2AwcPxr2P8jZi7o8/J/Z8+O9rnzF30WpmfLOUqV9VrRK9G4EhD2jl9T4bWBck7UX4VSOp6jrn9yrgc3zbH7zTjVXVHFXNyczMjDfPVdIbU+YyZ8EvCdv/2g35XDXyFa4a+QprN2xzbb+fz13GIy98zN1PfsDKXxN3U7Alfzd/GfkKV/3zFX5evRGAXXv2WTdXxw9L14ZPlERPvj4zoftftPz3y9isH2IrZUVLVdmwZWfKzzk3AsNcoKOItBORGngu/mV6F4lIZyADmO21LENEajqvmwDHA0v8t60o9hYUcvuj73D+iGcSfjcTq0de+Jj3P4t9Ap2Z3y7jpgcmMvWrRWXWPfriDAr2FVKwr9DVp2a9Z597asLnMe8nXFXI2ElfsXvvfgqLirnnqQ/5YOZC/nzni9zz1Ac+X9T8nXv5dM5Stu3YE3NeQnHjohDub523eA1jnptG7uI1MR/DrZLh9l2J/Twrkv++NpPr732df7/4SUrzEXdgUNVi4AZgOrAUmKSqi0VklIgM8ko6FHhDfc/6w4BcEVkAzATGePdmqmjGvzuL5Ws2ocA9T32Q0GN5fym379rLvMVrIq4Hffn92fy2aXv4hAE8+fpM1m7IZ9xbX5cZ5uPX9e6VElLht02/Dz29v7CIF9/7BsVz57jUawKbB8ZO5ekJXzDmuWk+26sqazfkc+BAbNU2qspjL3/C8LtfjeuCHcjGLb7VQPePncrcRat5YOzUkIGosKg46Lrps9z5qj70/Mc8PeEL7ns2dF6qgi/m/gzA7PkrU9qu4coDbqo6BZjit2yk3/t7Amz3DXCEG3mIx+IV6/js22WcelxnunbIYt/+ImrXqsGMb5awZOV6zjv9aLKbZQTc9vslvzJ20lcc0aklM79d5rMu3GxY0Zry5Y98u/CX0iLu4R1bcMdfzuDKu14GiGqogbwN+bRs2jCu/BQWF5fbLrbrN+/goy9+jGqbPQWFQdft3vt7u8PKtZtLf6tqadfP59+exdSvFsU85MMPS9eWNgw/MHYqbz9xTUTbbduxh982bufwji1K8+J/7j3ywoyg24e6GI/872TG3HxuwHXeQWPZLxt4/aPv6N65FX17d2Hhst/o3iWb+nVrhc3/sl88eV392xb2FxYHnCQoEtO/Xkz/E7rFtK3xZU8+4zn5wfPIftcOWSxbvZHTenXhY+eOaOnKDTxzz8UBt73vWU88/Ozbn8qs+8cT77mWx59Xb+T5t2f5LFu0fB0X//350vclXzC3HDx4kGrVqjHz22X8tjGfs0/p7rN+0tR5dGzblBOOPtTV44YS6R3lA2OnRlUqUtWYpqv0fh6gpHpt2S8bWLshn1bNy95M7NxdwJ6CQrIyG5RZty6GUlzBvkJuvH8iBfsKuWBADheekRMw3eb82IagWL5mE1vyd9Mko17QNPv2F3Hn455zfdHydUyclktx8QEOa5/F6BGheq6XFU/Pp7FvfmWBwSUWGPwsWbkeoDQoQOxfKjflLnK3aiHUA06qyr9f/IQFP63llOM6l955r/erjvjwi4XwBTRvfEjCB/WK1NoN+Tw94fOAQUH8OtAVFR0oLfGEa9QuKj7A/J/W0jHCvzNQNcCW/N1cP3oCxcUHuO2qAfQ8om3pusKi4pgC07SvF1Owz1PSmTQtN2hgiMfBIMG45Bx6cNx0n+Ulf/vSVevD7jtQO0XJ+fdL3mauG3oy3Q5tEW2WK7VkPJxogSFGM75ZwrzFv7q+3wMHDvLDT2tp2bRhwLtKt4x/e5bPhcnbouXrmD1/JYBPdcycBasCpp/y1SJubHNqRMd9+f3ZHDyo9Orens7tmoU8yX9atYGno2xsvu+ZKREF8tc//I73PpvPmScezuXn/CHoxa/EU69/zv7Coriq38a99XXpRfPBcdNKq4p27i5gxAOTYppprSgJ9dDhSmkLf45+KOiSPT75+udl1n2Zu7z0/Bv538m8/vCVvPTeHIqKD3D5Ob2pW7tmyH3v2rOP9z+dT6d2zTn28DaICKrK90t+JX/nXtpnN6FddpNy//T36GenUFx8kBGXRvbdcpMFhhhs2raLZyYmZjTHt2d8z8SpuaSlVWfcqEsjqqP1tmNXAQ3q1w6bbnP+rtKqIn+btiWuv3pJj6gPPl/IyOsG0r1zdtC0wariDhw4yC95W2jfqklp/guLirn+3gkR92x5e8b3pfm4eOBxYdPvL/Tc2UZaPRXoTnj7rr0B074y+dsqO/1mSQDwtmrtFp/378z4gemzPM8RpKVV4+oLTgq5zxtGTyhtEyopmS37ZSP3j51amiZUtZublq/ZyM+rN9Hn2E7Uq1M2oJV0T23e5JAygaqkZ2Oiu+UGYsNux2D1b4EnS3fDxKm5gKc4/t6n86Pefu2Gbezeu58X3vmGN1PwEF00Rj39IS+8803UPVHGjJvGbY++w0PPf1y67MPPf4y5u+NBjf/hL393/ef9iNJt27EnYPtUrFTV9Ql2gvWyiueGe826yL9DH335e9foj8P0hFq/eYdPR4EHx3l6jj3jNyz3pGm5ER+/RP7OvazdkB8+oWPXnn3c/ui7jH9nFs+//XXANM9O+pIbRk/ggbHTAq4H3+cpksVKDOVEoC9fcXFsF6xXP5jDjG+WxpulpPjwi4Vs3LqTvn84jGO6tg5bvC8uPlA6tMPcRatLl7324bcx5yGVPSQfe8nd/urzlvxaWhpyyxe5yxl65rFlj7X4V/r2OizktktWrqdrh6wyy/OiuMBGw78LcTTWbdrOv1/8hG079nDHXwb4rNuSv5ur73mVAwcO0iSjHkcd1opLzu4VsBRQXHyAxSvXs+LXTaXLvsxdzohLy867XfI9nbdkTcSlxmTUgFmJoRzxPzEUZX9hEaOf+SiqL3sqgsLs+YHbHyJR0p/e+1mBYPvzv4arKrc88nZExwn2hXrurcB3c9EI1NjsvyxQACrp7BCKqvLpnKW8/uF3PnfDULYhcn4MTyeHC4y7dgduFF/2ywZufeStkNv+8z/vx90fv6RxPRJ5G6MLOB/MXMjDz0/n1/Xb+PeLn7D6ty3s3F3AHY+965Muf+fe0pu3Lfm7mfHNUl6ZHHh8s/++PpNRT39YpuQWrrRTHOPzL4lgJYYIbdq2i6aN6if0GDc/+KbP++27CvjPqzOjGorA/8IRysSpuSxZuZ7uXVpx5omHU6d2jYi39ffICx+HTxTG2De/YuS1Z7Frz/6g+/Ovdlr482+sjfDBumClkc+/W8aPMTSgevsi9+cyyy6740XOOLEb3Q5tQY8uwdtSwlmwLK/06e9P5ixl/OhhFBYVu9bwvCDMPMLTZy2mTYtGAddt3R6++m7H7gIaNwze3dVbIhqEC/YVBjxHVv66mRff+waAZas3kr8zcBtQMJ/MXsq1F/UpszzYIIXPTvqywkw/aoEhQvc8+QFP/XNoQnsy+J+Ys76PfnyWh8dHfoF+62NPKWTJyvVM+Oi7sI3BibYlfzfX/Ou1qJ4c3hviobRoRHKBC8V72I4S+wuLeO/T+bz36XyuOPf4MkFtzbrIAtq9//uo9PWOXQVsyd/NzQ++SWFRMUd08h3IePGK6OujI+kmOzaO6SRvemASe/3u+tf8tpV/PfVhTPvbsauA3MWrI05/yW3jAy737k0VbVCo7KwqKUIbt+5kw5byNbqk20Y9/WFMg9R9FeMwzv4K9hWGDQoHD8beILB1+24gsuobt41/Z1aZZaOeju3COHbSV+wp2E+RV3tLifI4LIl/UACYs/CXoN1cNejgzB53PfFewEBc0ZWn7rMWGGJQjv5/rns+wAUsnIMuDOmcDD8sXcvSlev5Z4Q9htxWMpRGiWDdV0tMnrmAzdvKPpOxbnNs41wFs31X+ekqO/+n8FV66zbvcOVYgQaCTDTvUmM0bSfJVuUDQyxPm5rUKSyKr1599LNTwieKUqLmb3jpvdnc/ui7ZZa7fV/y8vuzwydKkpLupckQb/VhLLbvKigNDpOmld/u5FW+jeGT2RWjW2eyLPtlAycf2ynV2QjK/y472kZvtycRmv714rjq38MJVKrYu8/dv8Ekz+Mvf8JvG7dzzUV9mDzTd/j78lQTUeVLDNH4YemvVWJY4GcnJeap7sookUEhmHBVUBVdRfyOHThwkPk/rWVHmGq5RcvXkb9zLw94PYUdLRsrKQn2FQYfb97f82/P4oV3Z3PNhScmMEfGmIpm/DuzmPZ15Zn+s8oFht82bWfP3v10bNOUWT+sjHru5YMHD1bKHhHGmOjt3rufLfm7khoUKkyJQUQGAE8A1YFxqjrGb/3lwMNAyXyXT6rqOGfdMOAuZ/loVX3JjTwFkrcxnxH3TwTgyE7ZMY0KaYxJrF17EtOYnwgPj5/Oepd6SRVE2HaUjBF14w4MIlIdeAroB+QBc0VkcoApOieq6g1+2zYC7gZy8Ix2MM/ZNiEDqfzvjd/v9C0oGFM+RTNQXaq5OcDdDaMnRJTut43udlcOxI3G557AClVdpaqFwBtApNM29QdmqOo2JxjMAAaE2SZmbj0la4xJnJIhzk1gyfh83AgMLQHvwXzynGX+zhORhSLyloi0inJbY0wV4VbVjImdG4EhUEuIf3+zD4C2qnok8AlQ0o4QybaehCLDRSRXRHI3b45+2AZjjDGRcSMw5AGtvN5nAz4Vb6q6VVVLWpSeA46JdFuvfYxV1RxVzcnMzIwpoxWvd7QxxiSfG4FhLtBRRNqJSA3gImCydwIR8Z6pYxBQ8rjxdOB0EckQkQzgdGdZYlTAB2eMMSbZ4u6VpKrFInIDngt6dWC8qi4WkVFArqpOBm4UkUFAMbANuNzZdpuI3IsnuACMUtXyNzykMcZUIa48x6CqU4ApfstGer2+A7gjyLbjgcADprvMCgzGGBOejZVkjDHGR5UKDBVxcC5jjEm2KhUYytNk28YYU15VqcCwcWvlnprTGGPcUKUCgzHGmPAsMBhjjPFhgcEYY4wPCwzGGGN8WGAwxhjjwwKDMcYYHxYYjDHG+LDAYIwxxocFBmOMMT4sMBhjjPFhgcEYY4wPCwzGGGN8uBIYRGSAiCwTkRUicnuA9TeLyBIRWSgin4pIG691B0RkvvMz2X9bY4wxyRX3DG4iUh14CugH5AFzRWSyqi7xSvYDkKOqe0XkWuAh4EJnXYGq9og3H8YYY9zhRomhJ7BCVVepaiHwBjDYO4GqzlTVvc7bOUC2C8c1xhiTAG4EhpbAWq/3ec6yYK4Epnq9ryUiuSIyR0SGuJAfY4wxcYi7KgmQAMsCzqEpIpcAOUAfr8WtVXWdiLQHPhORH1V1ZYBthwPDAVq3bh1/ro0xxgTkRokhD2jl9T4bWOefSET6Av8ABqnq/pLlqrrO+b0K+Bw4KtBBVHWsquaoak5mZqYL2TbGGBOIG4FhLtBRRNqJSA3gIsCnd5GIHAU8iycobPJaniEiNZ3XTYDjAe9Ga2OMMUkWd1WSqhaLyA3AdKA6MF5VF4vIKCBXVScDDwP1gDdFBOBXVR0EHAY8KyIH8QSpMX69mYwxxiSZG20MqOoUYIrfspFer/sG2e4b4Ag38mCMMcYd9uSzMcYYHxYYjDHG+LDAYIwxxocFBmOMMT4sMBhjjPFhgcEYY4wPCwzGGGN8WGAwxhjjwwKDMcYYHxYYjDHG+LDAYIwxxocFBmOMMT4sMBhjjPFhgcEYY4wPCwzGGGN8WGAwxhjjw5XAICIDRGSZiKwQkdsDrK8pIhOd9d+KSFuvdXc4y5eJSH838mOMMSZ2cQcGEakOPAWcAXQFhopIV79kVwL5qnoo8BjwoLNtVzxzRHcDBgBPO/tznaomYrfGGFPpuFFi6AmsUNVVqloIvAEM9kszGHjJef0WcJp4Jn8eDLyhqvtV9RdghbM/103/2qaSNsaYSLgRGFoCa73e5znLAqZR1WJgB9A4wm0BEJHhIpIrIrmbN2+OKoOqynNvfRXVNsYYU1W5ERgkwDL/eptgaSLZ1rNQdayq5qhqTmZmZnQZFOGGP50S1TbGGFNVuREY8oBWXu+zgXXB0ohIGtAA2Bbhtq7oeWTbROzWGGMqHTcCw1ygo4i0E5EaeBqTJ/ulmQwMc16fD3ymntbgycBFTq+ldkBH4DsX8lSGBCycGGOM8ZcW7w5UtVhEbgCmA9WB8aq6WERGAbmqOhl4HnhFRFbgKSlc5Gy7WEQmAUuAYuB6VT0Qb56MMcbELu7AAKCqU4ApfstGer3eB/wxyLb3Afe5kY9QxAoMxhgTkSrz5LNYZDDGmIhUmcBgjDEmMhYYjDHG+KgygcFqkowxJjJVJjAYY4yJTJUJDNb4bIwxkakygcEYY0xkqkxgsCefjTEmMlUmMBhjjIlMlQkM1sRgjDGRqTKBwRhjTGQsMBhjjPFRZQKDdVc1xpjIVKHAkOocGGNMxVBlAoMxxpjIVJnAYFVJxhgTmbgCg4g0EpEZIrLc+Z0RIE0PEZktIotFZKGIXOi17kUR+UVE5js/PeLJjzHGmPjFW2K4HfhUVTsCnzrv/e0FLlPVbsAA4HERaei1/lZV7eH8zI8zP8YYY+IUb2AYDLzkvH4JGOKfQFV/VtXlzut1wCYgM87jRs2qkowxJjLxBoZmqroewPndNFRiEekJ1ABWei2+z6liekxEaobYdriI5IpI7ubNm+PMtjHGmGDCBgYR+UREFgX4GRzNgUQkC3gF+LOqHnQW3wF0AY4FGgG3BdteVceqao6q5mRmJr3AYYwxVUZauASq2jfYOhHZKCJZqrreufBvCpLuEOAj4C5VneO17/XOy/0i8gJwS1S5N8YY47p4q5ImA8Oc18OA9/0TiEgN4F3gZVV9029dlvNb8LRPLIozP8YYY+IUb2AYA/QTkeVAP+c9IpIjIuOcNBcAJwGXB+iW+pqI/Aj8CDQBRseZH2OMMXEKW5UUiqpuBU4LsDwXuMp5/SrwapDtT43n+MYYY9xXZZ58NsYYExkLDMYYY3xYYDDGGOPDAoMxxhgfFhiMMcb4sMBgjDHGhwUGY4wxPiwwGGOM8WGBwRhjjA8LDMYYY3xYYDDGGOPDAoMxxhgfFhiMMcb4sMBgjDHGhwUGY4wxPuIKDCLSSERmiMhy53dGkHQHvCbpmey1vJ2IfOtsP9GZ7c0YY0wKxVtiuB34VFU7Ap867wMpUNUezs8gr+UPAo852+cDV8aZH2OMMXGKNzAMBl5yXr+EZ97miDjzPJ8KvBXL9rH48zl/SOTujTGmUog3MDRT1fUAzu+mQdLVEpFcEZkjIiUX/8bAdlUtdt7nAS3jzE9IA08+MpG7N8aYSiHsnM8i8gnQPMCqf0RxnNaquk5E2gOficiPwM4A6TREPoYDwwFat24dxaGNMcZEI2xgUNW+wdaJyEYRyVLV9SKSBWwKso91zu9VIvI5cBTwNtBQRNKcUkM2sC5EPsYCYwFycnKCBhBjjDHxibcqaTIwzHk9DHjfP4GIZIhITed1E+B4YImqKjATOD/U9sYYY5Ir3sAwBugnIsuBfs57RCRHRMY5aQ4DckVkAZ5AMEZVlzjrbgNuFpEVeNocno8zP8YYY+IUtiopFFXdCpwWYHkucJXz+hvgiCDbrwJ6xpMHY4wx7rInn40xxviocoHhmK5tUp0FY4wp16pcYDitd5dUZ8EYY8q1KhcY0qpXuT/ZGGOiUuWukl3aB3pWzxhjTIkqFxjq1q7JfSOG0OvIdqnOijHGlEtxdVetqLq0b07tWunMWfhLqrNijDFRaVC/dsKPUeVKDKZyuOf6s1OdBWMiknFIHVf317xJA1f3F0iVDQy1a9mcQNE420amNcY1DevXoXO78tveWWUDQ9NG9VOdhQrFenMZ455Tenbi0NaZAdfldEv9s1b2bfdy4yWnpjoLJkIiqc6BccM1F56U6ixELKdbm7B3+Y/edgEP3nxu2H316dkZwfck7nlEW7p3zubqcvCZWGBwNG5Yl/p1a6U6G1XGGSceHlG6atUCn6KHtc/ivhEJnfDPJEGPLq183g/sk5wqy5o10jm6a3TzukRywW6SUZfs5hk+yyTAXUy1akLvHu1L33ds05TbrhrAyOsG0qhB3ZDHSMZNkQUGx3HWfTWoM0+K7CIeqf/7cz8Gndo9orTjRl0acHn16tXo0r45bz9xjZtZM0mW2ah+6Xfv3L5HJfXYN/zplKjSB7tgp6dVBzztBnVq1cAzo8DvatUo2/lTVenSvjlXnnc8px7XhZsv7xdVXhLNAoPxce1Ffcosu3jgca4e4w89OkTcZpGMrnmR6NohK9VZCOqCATk8eddQXrz/8lRnJSa3XnE640cP4+Kzj0taFWF6WjUa1K/NSTkd497XP689i8sG9+beGwcFLB3cdFnQuc4486QjuP5PJ5e7Nk8LDA5VykR6b5FUW9SrU9PNLCVcp7bNIkpXq2a668euGeAuqjzrc2wnnrjzQv5x9Zkx72NwhKWkSPXu0YH+x3fjnL49yMpsUGGrQkWk9AZgSN8eVE9CR4e/X9kfgEsH9Yr7eE0b1Wfwqd1p0bRhwPUdWmfy6G1/jOsYyWaBIUJd2jfnsdsvCJnmpQf+nKTcuKNjm6ac3LOzz7JQwdHbYe3ju4OuW7smg07pTo308AEiM8P3bmrQKe5eYCOV3SyD+nVjD/7xVld27ZBFNa870v+7vC/DLzgxos8wFuf1Ozoh+w2lYf06PHjzuQntCDLm5nMo+11pAAAV0ElEQVTodmgLwFM99L+Rf4prf3Vrhz8n2rRoHNcxki2uwCAijURkhogsd35nBEhziojM9/rZJyJDnHUvisgvXut6xJOfeERyQWyd1YjrhpatavF21zVnuZWllGjcsF5E6S4eGP/8SsOG9ObVB68IW9I6pJ7vnfCfznJnbqdeR7bjn9dG9//y70mSTL26t+ehW85j0Cndeej/zgtYbeGmk46Nv5olFu2ym9Dn2E4J23/HNr4l5UjP+UCuOPd46tSO7Jmo9q083VNr1kineeNDYj5mMs7BeEsMtwOfqmpH4FPnvQ9VnamqPVS1B3AqsBf42CvJrSXrVXV+nPlJuD45oU/YOrXcr3ZJlEAnmH+PihIN6vs+vXlYhyyG//HEuPNQvXq1qIvy6enVYzqWfztB+9aZCbvbToT+x3elXXYThg3pTYcgfeDdcv7pR5PdLPC5UBn97bK+NGt8CC2bNqSaCDVrRPY9PqtPwMkpA7rtyv5ccvZxPPC3c0hLi+0cTpZ4A8Ng4CXn9UtAuIr484Gpqro3zuO6wvtR9cM7tqRJRux3DpVlUL5qQe5C+5/QlcyM+giUlpr6n9CNR249P+5j/l+CemT07tHB531a9bJfxuZNYr9zi5Z/u0o0T5OPvG5gUi8mQ10qlYXidptLPE445lCeHvkn/vOPixh372W8/MDlrh+jSUY9zul7FG1aNHJ9326LNzA0U9X1AM7vpmHSXwRM8Ft2n4gsFJHHRCSprbf/vHYgh3dswVl9jqBX93a0adE4bP/6QMX3u68byN+GeXoeZATo0layLlLNmxySsjtZ/+BYctdYIz2NJ++6iGfuuYTTeh1Wur5p4/h7U3TtkMWovw7iH1efGfS5hVCCtXdkNw/cGOitUYO6XH3BSRzZKZsjOrUMmi5UrU12s4yICvdtWjQufUBq0CndufycP0SwlUekbT+BxNselCiXDe6dlON4l3x6dW8fIqVHg/q1SUurTovM2MYkSi/npYFIhP0WisgnIrIowM/gaA4kIlnAEcB0r8V3AF2AY4FGwG0hth8uIrkikrt58+ZoDh1UmxaN+NcNg7ji3ONLL/hXnX8CN116mk+6Pw44pvR19erVytxVH9k5u/RuLlC3sxOOPjSqfD1++4VUq5acuuzqAY4z4ZGrOKx9Fsd0bcPfr+pfujwtrXqZwFG3ds2oHxTyJyJ0O7QFR3dtzZ3Dzyhd7v06lHDtPuGcfnxX7r5+IId3DB4YStT2q08ed+9lPHHnhYwN8ryFNxFh9I2DePKuoQwbEt1FMY64QK/usZdmI+2q/LfL+kb0xG+iHe/3XTvqsFb8669nc/tfBnDhGTlRVX+2yortzj4trTrXDz2ZDq0y+VuIrqqhBCu5g6fTSKKFDQyq2ldVDw/w8z6w0bngl1z4N4XY1QXAu6pa5LXv9eqxH3gBCFp+VdWxqpqjqjmZmYmtX/UvFVzQ/xif93dF2WAZrfT06gw57fd2+ERWIVx4Rk7pSVhyEaiRnsboEYO58+ozaBmkC563O4efweN3XOhKfnp0yebu6wYy8rqBEQecFk0blum5FIgbpZuWTRvSq3t7BE91S0l1ZLinVUtUq1aNrBjvRGN1eMcWMW97br/IHjpr1qTsZ9vziLYxHzdWV1/ge+G/bHBvGtavw7GHt+WCATlJey7m1F5deOiW8zjhmOhuCoNp1KAuGYfUoUOrTC48I8eVfYYSb33FZGAYMMb5/X6ItEPxlBBKiUiWqq4Xz5V4CLAozvy4on2rJqWvhbLDMtRIQlFx8Knd2VtQSPGBA2QcUpfXPvw27DaDTunO5JkLojpO44b1eOTvf2T95u0xD94lIrQK0mhdu1YNCvYVRrWvIztn+yxr36oJK9d6SonBejA9c8/FTJqWy8SpuaXLTj62M53aNGPMuGnUrV2TS84+jk9mL404L8HcesXp7CnYH1E3RfCcQ5cGqTY5pF5tdu4uiDtPoQTrX59ot101gKv++TL5O5PTpHjfiCER/08icWjrpnzrzNmS6k4Kz426FFVNeE+0EvG2MYwB+onIcqCf8x4RyRGRcSWJRKQt0Ar4wm/710TkR+BHoAkwOs78uKJF04b85fwTOaZrGx64+ZyU5KFGehrDhvTmyvNOoG6E3eGibdRq1LBu6Xa9urd3vWTS68h2/P2K0+Pez6WDepHdLIOG9evwzxDdgRvU870bbN7kEI7u2prn772MsfdcEtcDYJ3a+g6eFs0F6IX7Lw/a0Drqr4Po2/uwsM84xNLGUKdWDUZeN5Aa6WlB75TfevzqqPcbSK2agc/Rk+Podjri0sifZWiX3cT1aXsHnXIkR3RqSWZGfUb9NcnzfwQIAMkKChBniUFVtwKnBVieC1zl9X41UKYCV1XL7XCmA07sxoATu7m2v26HtmDxinUxbdvn2E68PHkO+/YXhU8coRaZDTgzwoHsYlGnVg1uvbI/m7ftintfdWvX5PE7LuDAgYMxBa94AsKxh7ele5fsoCUib+1bZbJqbdn2r1DHb9U8g2sv6sPSletL707dct3Qk+nulL7uvm4gr33wHRu37iRvY35pmngvNgIc060NrZpnsG3HnjLrz+9/DFt37GHf/iK++3F1VPs+KacTXdpnce2/XvNZ3rB+HUZceir/evrDOHIeXlpade65/uyk3qmXFxWnE3cFd+Mlp/Lie7Np0rAuh3dqySPjP6Zxw7rcefWZ3HjfGyG3rVUznYduOY8Vazbx3qfz+XX9trjy0uvIdtxyxekpOdljfaJVRMIGhcZxdDcO5va/DIg47d+vOJ1P5vxE++wmPPT89PAbJFirrN+DWZsWjbnz6jP4et4KHnv5k7j2e9yR7fhh6VqG//FEcg5vU1q916hBXS45+zi+mreitB68Vs10RjidOc4b8UzUx2raqD7padUpKj5QumzcvZcm9dytakEBLDAkTZOMetzy59/7648fPYxaNdMi7p7ZsmlDWjZtyNSvgjfD1KyRzu1/GcCY56b5LP/f3Rf73HXVrVMzZSd7Ip9oPaZra7p3zmbJyvUBBwMMJ96PJLNRfYaeeSwA3Ttns2BZXsSDtGW6NIjaqL8OYsJHczmmW+uEPaD29yv7U1x8IGCgPqfvUZwTwSipjRtG1lgfSCov1GeeeDjLftkAJPZcTjULDCni/Rh9drMMn+J9NM7vfwxvTZ9Hs8aHcNyRbalWrRoP/d95/P3fb5emqenXcNY+O7G9ulJFRBh53UAKi4pT3lh41zVnsnZDPq0j7PLYJKMeFw88jq/mLWfoWT15cNy08BsF0O3QFoweEVVP8qh0cIZ1SPbDdi+/PxvwjCRb4oIBOUya5ulsEKxbrdvnwfFHd2DTtl3s2FXA+f2TP5ZUslhgiIHbdyxZmQ1KA0O0w0NcdEYOf+jRnqzMBqWlj0DDJdw3YgiPv/wprbIy6PeHw8qsr0xCXQxyurUhd/EaIPrnS6JRrVq1qAdOO7ffUUG7h8bzgJuPclIrEs136MwTD2d/YREHDipDTvu9EX/Iad2pW7sGh9SrRY8uv/dkK+mdd9RhrVx/sl1EIu7CG4+bLjuNR1+cAUTXCO8WCwzlwF/+eAJLV61nf2ExI68bGNW2IhLRBahL++b87+4/Vcn6Um/XDu3D9K+XcGjrTJrFMZCZSZ709Oo+JYUSNWukMzDAsCLDhvTmrD5HxFVdlWq9u7fjb8P6cvDgQY4/KnE3MMFYYEiAenVqsnvv/ojTN25Yj+dGXUph0YGwI41ePPA47nnqA8D3iexIpCIoeI9HFenAZInUsH6doA8IpXLk1GSpKjcG8Yx7Vh5Uq1YtoSXacCwwJMB5px/NS+/NjmqbGulpEdWHHt6xBTdf3o/tO/fSt3eXWLOYEL17dGD2/JUAnNzT0zCXllad+0YMYfb8VZzaq3OozU0Ih7ZO/DAIyVQVgnBFZoEhAWol8M5YRDj+qA7hE6bAX84/obS3ytAzfx/dpEv75q4/fFSVHFKvdrmZ4jQetWqmlz6Lk+xhQUx0LDDEoIqUxqPWoH7tqPr9m8jEO0hhtMKNMByrkdeexd1PfkB6WnWujXPgQ5NYFhgSwHvQskgGdzPlw8k9O/mMSZWsYaHLk0duPZ922U18lvXo0or5P60F4MRjYp/VrXO75oy79zLS06qVi/YmE5wFhgRo0bQhN15yKj8u/81nlFRTvjVqUJfRNw5mxa+bOblnp7iG0qioAnXvvG5oH8a/PYsG9etwRpzDxITrXGHKBwsMCdLn2E7l5slIxaU+8FXAYR2yOKxD+ZzYJlUaN6zHrVf2D5/QVBrxjq5qyqkjO3ke+Gmd1ajMqKOm/Dvfaw6QP/aPrltyPFL9xLgpH+wsqKRuuaIf3y/+lSM7Z1eZvuuVyXn9jqJZo/pkZTZI+LzU940YwozZSzn52E5RP3lvKicLDDGoCBfaurVrcmKEA7iZ8qdGehqn9nL/OZVAp651Jzb+7PbAGGOMj7gCg4j8UUQWi8hBEQk6EamIDBCRZSKyQkRu91reTkS+FZHlIjJRRCKbqswYY0zCxFtiWAScC3wZLIGIVAeeAs4AugJDRaSrs/pB4DFV7QjkA1fGmR9jjDFxiiswqOpSVV0WJllPYIWqrlLVQuANYLB4KupPBd5y0r0EDIknP8lSq6Y9nGMqpuoRTgxlqrZknCUtgbVe7/OcZY2B7apa7Le83Gud1ai0O+h5/SrvZB2m8jmma+vSEW8r+7wcJnZheyWJyCdAoC4L/1DV9yM4RqAuPBpiebB8DAeGA7RundyxYwIZed1ZbNuxh8YNK/bwvqZqSUurzsO3ns/yNZs4qkurVGfHlFNhA4Oq9o3zGHmA9xmYDawDtgANRSTNKTWULA+Wj7HAWICcnJyUP8orIhYUTIWUcUgdeh7RNtXZMOVYMqqS5gIdnR5INYCLgMnqmatwJnC+k24YEEkJxBhjTALF2131HBHJA3oDH4nIdGd5CxGZAuCUBm4ApgNLgUmqutjZxW3AzSKyAk+bw/Px5McYY0z8xLVJxpMoJydHc3NzU50NY4ypUERknqoGfeashPVdM8YY48MCgzHGGB8WGIwxxviwwGCMMcZHhWx8FpHNwJoYN2+C5xmK8sbyFR3LV3QsX9GprPlqo6qZ4RJVyMAQDxHJjaRVPtksX9GxfEXH8hWdqp4vq0oyxhjjwwKDMcYYH1UxMIxNdQaCsHxFx/IVHctXdKp0vqpcG4MxxpjQqmKJwRhjTAiVNjAEm2faa31NZ57pFc68022TkKdWIjJTRJY6c2WPCJDmZBHZISLznZ+Ric6Xc9zVIvKjc8wyA1GJx3+cz2uhiCR8hiIR6ez1OcwXkZ0icpNfmqR8XiIyXkQ2icgir2WNRGSGM2f5DBHJCLLtMCfNchEZloR8PSwiPzn/p3dFpGGQbUP+zxOQr3tE5Dev/9WZQbYN+d1NQL4meuVptYjMD7JtIj+vgNeGlJ1jqlrpfoDqwEqgPVADWAB09UtzHfCM8/oiYGIS8pUFHO28rg/8HCBfJwMfpuAzWw00CbH+TGAqngmWegHfpuB/ugFPP+ykf17AScDRwCKvZQ8BtzuvbwceDLBdI2CV8zvDeZ2R4HydDqQ5rx8MlK9I/ucJyNc9wC0R/J9Dfnfdzpff+n8DI1PweQW8NqTqHKusJYaA80z7pRmMZ55p8Mw7fZqIBJpVzjWqul5Vv3de78IzDHmFmM4Uz+f1snrMwTPJUlYSj38asFJVY32wMS6q+iWwzW+x9zkUbM7y/sAMVd2mqvnADGBAIvOlqh/r71PmzsEzCVZSBfm8IhHJdzch+XK+/xcAE9w6XqRCXBtSco5V1sAQbJ7pgGmcL9EOPHNCJIVTdXUU8G2A1b1FZIGITBWRbknKkgIfi8g88Uyj6i+SzzSRLiL4FzYVnxdAM1VdD54vNtA0QJpUf25X4CnpBRLuf54INzhVXOODVIuk8vM6EdioqsuDrE/K5+V3bUjJOVZZA0Mk80lHNee0m0SkHvA2cJOq7vRb/T2e6pLuwH+B95KRJ+B4VT0aOAO4XkRO8lufys+rBjAIeDPA6lR9XpFK5ef2D6AYeC1IknD/c7f9D+gA9ADW46m28ZeyzwsYSujSQsI/rzDXhqCbBVgW12dWWQNDsHmmA6YRkTSgAbEVfaMiIul4/vGvqeo7/utVdaeq7nZeTwHSRaRJovOlquuc35uAd/EU6b1F8pkmyhnA96q60X9Fqj4vx8aS6jTn96YAaVLyuTkNkAOBi9WpiPYXwf/cVaq6UVUPqOpB4Lkgx0vV55UGnAtMDJYm0Z9XkGtDSs6xyhoYAs4z7ZdmMp55psEz7/Rnwb5AbnHqMJ8Hlqrqo0HSNC9p6xCRnnj+R1sTnK+6IlK/5DWexstFfskmA5eJRy9gR0kRNwmC3sml4vPy4n0OBZuzfDpwuohkOFUnpzvLEkZEBuCZNneQqu4NkiaS/7nb+fJukzonyPEi+e4mQl/gJ1XNC7Qy0Z9XiGtDas6xRLSwl4cfPL1ofsbTw+EfzrJReL4sALXwVE2sAL4D2ichTyfgKeItBOY7P2cC1wDXOGluABbj6Y0xB/hDEvLV3jneAufYJZ+Xd74EeMr5PH8EcpL0f6yD50LfwGtZ0j8vPIFpPVCE5w7tSjxtUp8Cy53fjZy0OcA4r22vcM6zFcCfk5CvFXjqnEvOsZLedy2AKaH+5wnO1yvOubMQzwUvyz9fzvsy391E5stZ/mLJOeWVNpmfV7BrQ0rOMXvy2RhjjI/KWpVkjDEmRhYYjDHG+LDAYIwxxocFBmOMMT4sMBhjjPFhgcEYY4wPCwymShORxl5DLm/wGxb6mwQd8ygRGRdifaaITEvEsY2JRFqqM2BMKqnqVjxj9yAi9wC7VfWRBB/2TmB0iDxtFpH1InK8qs5KcF6MKcNKDMYEISK7nd8ni8gXIjJJRH4WkTEicrGIfOdM3NLBSZcpIm+LyFzn5/gA+6wPHKmqC5z3fbxKKD+UDLuAZzDAi5P0pxrjwwKDMZHpDowAjgAuBTqpak9gHPBXJ80TwGOqeixwnrPOXw6+Y+zcAlyvqj3wDPtc4CzPdd4bk3RWlWRMZOaqM2igiKwEPnaW/wic4rzuC3T1mu/pEBGpr56JV0pkAZu93s8CHhWR14B39PdB3DbhGavHmKSzwGBMZPZ7vT7o9f4gv3+PqgG9VbWA4ArwDOAIgKqOEZGP8AyYNkdE+qrqT06aUPsxJmGsKskY93yMZ7RXAESkR4A0S4FDvdJ0UNUfVfVBPNVHXZxVnUjwMNjGBGOBwRj33AjkOFNXLsEzPLgPpzTQwKuR+SYRWSQiC/CUEEqm4TwF+CgZmTbGnw27bUySicjfgF2qGupZhi+BweqZ3N2YpLISgzHJ9z982yx8iEgm8KgFBZMqVmIwxhjjw0oMxhhjfFhgMMYY48MCgzHGGB8WGIwxxviwwGCMMcbH/wPTJKDZXTpMe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data:image/png;base64,iVBORw0KGgoAAAANSUhEUgAAAYYAAAEKCAYAAAAW8vJGAAAABHNCSVQICAgIfAhkiAAAAAlwSFlzAAALEgAACxIB0t1+/AAAADl0RVh0U29mdHdhcmUAbWF0cGxvdGxpYiB2ZXJzaW9uIDIuMS4xLCBodHRwOi8vbWF0cGxvdGxpYi5vcmcvAOZPmwAAIABJREFUeJzt3Xd8FGX+wPHPFxI6QoAAgdClCCqoEeEsWEBQEbCcylnw1MN64vnTs5yHHqJiOcudeoqIXQQ7KkVUbAhKUECKSBEk0iH0QBL4/v7YSdzdbN/Z3ZTv+/XKK7szz8w82czOd54yzyOqijHGGFOiWqozYIwxpnyxwGCMMcaHBQZjjDE+LDAYY4zxYYHBGGOMDwsMxhhjfFhgMMYY48MCgzHGGB8WGIwxxvhIS3UGYtGkSRNt27ZtqrNhjDEVyrx587aoama4dBUyMLRt25bc3NxUZ8MYYyoUEVkTSTqrSjLGGOPDAoMxxhgfFhiMMcb4qJBtDMYYU9UVFRWRl5fHvn37yqyrVasW2dnZpKenx7RvCwzGGFMB5eXlUb9+fdq2bYuIlC5XVbZu3UpeXh7t2rWLad+uVCWJyHgR2SQii4KsFxH5j4isEJGFInK017phIrLc+RnmRn6MMaay27dvH40bN/YJCgAiQuPGjQOWJCLlVhvDi8CAEOvPADo6P8OB/wGISCPgbuA4oCdwt4hkuJQnU07s21/Epm27Up0NYyod/6AQbnmkXAkMqvolsC1EksHAy+oxB2goIllAf2CGqm5T1XxgBqEDjKlgdu/dz9X3vMp1/3qNr79fkersGGMikKxeSS2BtV7v85xlwZaXISLDRSRXRHI3b96csIwad02cOpfde/ejwGMvfZLq7BhjIpCswBCoXKMhlpddqDpWVXNUNSczM+wT3aacyN9ZkOosGFNpqQa8XAZdHqlkBYY8oJXX+2xgXYjlxhhjQqhVqxZbt24tEwRKeiXVqlUr5n0nq7vqZOAGEXkDT0PzDlVdLyLTgfu9GpxPB+5IUp6MMabCys7OJi8vj0BV6yXPMcTKlcAgIhOAk4EmIpKHp6dROoCqPgNMAc4EVgB7gT8767aJyL3AXGdXo1Q1VCO2McYYID09PebnFMJxJTCo6tAw6xW4Psi68cB4N/JhjDEmfjZWkjHGGB8WGKqA/YVFqc6CMaYCscBQiakq9/7vIy6740U+nbM01dkxxlQQFhgqsYU//8b8n9ZSXHyApyd8kfTjv/TebGbPX5n04xpj4mOBoRLbvnNvyo69Zt02Js9ckLLjG2NiZ4HBJMTGrTtTnQUThQ1bdvL6h9/x06oNIdPNWbCKN6fPY9ee2EfuNOWfzcdgjOGBsVPJ25jP2zO+57WHrqRWzbITvKxZt5WHx38MwLpN2xlx6WnJzqZJEisxGGPI25hf+nrNuq0B00z/eknp6y9zlyc8TyZ1LDAYUwmpKm99/D3j3vqanbttIEMTHatKMqYS+mreciZ89B3gmRPjpssir/b56MtFLFm5nrP6HEGNdLtEVEVWYjCmEprmVe3z1bzoqn1mfb+CVz/4lg8+X+h2tkwFYYEhCX7btJ2iogOpzoYxUXn9w+9c3Z+qsmLNJoqL7bsQreLiA3z9/QoWLstLyvGsnJhgb06fxxtT5tIiswFP3Hkh1apZLDZV05Ovf87n3y2jc7vm3H/TEFf2OWlaLh/PWsIFA3I4/fiuruyzPPrs22U8O+lLAB68+VwObdM0ocezq1SCvTHFM6L4us07+Hbh6tRmpgpauyGfu5+czNhJX8U9q5WJz+ffLQNg2S8b2LRtV9z721Own4lTc8nfubf0ollZef99z775VcKPZyWGJNq33wazS7b7n53Cpm27WLR8HV3aN+OknE6pzpIBV6qTCvbZ9ylRXCkxiMgAEVkmIitE5PYA6x8TkfnOz88ist1r3QGvdZPdyI8xJbzvTBcs+y2FOTGm4oi7xCAi1YGngH545nCeKyKTVbW0W4Sq/s0r/V+Bo7x2UaCqPeLNR0WwYetOfl69kY5tmiIiFBYV8/5nCxARBp/SnfT06qnOoqnEDh48yNoN+bTOaoSIpDo7phxzo8TQE1ihqqtUtRB4AxgcIv1QYIILx61w3po+jzsee7f0qdEPPl/IG1PmMuGj75j29eIU585Udg88N42bH3yTx1/5NNVZMXFIRkh3IzC0BNZ6vc9zlpUhIm2AdsBnXotriUiuiMwREXe6KpRz/3n1MyZMmevTHfCVD+akMEemsttbUMj3S34F4Ot5K2LaR1UrZGzJ382Y56bxzMQvqlwXWzcCQ6DTJVj3j4uAt1TV+1Nurao5wJ+Ax0WkQ8CDiAx3Akju5s2b48txOfDW9HlJP+ab0+clvGfOvv1FrjeyHzhwkNnzV7FoeeLbCAqLitlTsD/hx0m2AwcPxr2P8jZi7o8/J/Z8+O9rnzF30WpmfLOUqV9VrRK9G4EhD2jl9T4bWBck7UX4VSOp6jrn9yrgc3zbH7zTjVXVHFXNyczMjDfPVdIbU+YyZ8EvCdv/2g35XDXyFa4a+QprN2xzbb+fz13GIy98zN1PfsDKXxN3U7Alfzd/GfkKV/3zFX5evRGAXXv2WTdXxw9L14ZPlERPvj4zoftftPz3y9isH2IrZUVLVdmwZWfKzzk3AsNcoKOItBORGngu/mV6F4lIZyADmO21LENEajqvmwDHA0v8t60o9hYUcvuj73D+iGcSfjcTq0de+Jj3P4t9Ap2Z3y7jpgcmMvWrRWXWPfriDAr2FVKwr9DVp2a9Z597asLnMe8nXFXI2ElfsXvvfgqLirnnqQ/5YOZC/nzni9zz1Ac+X9T8nXv5dM5Stu3YE3NeQnHjohDub523eA1jnptG7uI1MR/DrZLh9l2J/Twrkv++NpPr732df7/4SUrzEXdgUNVi4AZgOrAUmKSqi0VklIgM8ko6FHhDfc/6w4BcEVkAzATGePdmqmjGvzuL5Ws2ocA9T32Q0GN5fym379rLvMVrIq4Hffn92fy2aXv4hAE8+fpM1m7IZ9xbX5cZ5uPX9e6VElLht02/Dz29v7CIF9/7BsVz57jUawKbB8ZO5ekJXzDmuWk+26sqazfkc+BAbNU2qspjL3/C8LtfjeuCHcjGLb7VQPePncrcRat5YOzUkIGosKg46Lrps9z5qj70/Mc8PeEL7ns2dF6qgi/m/gzA7PkrU9qu4coDbqo6BZjit2yk3/t7Amz3DXCEG3mIx+IV6/js22WcelxnunbIYt/+ImrXqsGMb5awZOV6zjv9aLKbZQTc9vslvzJ20lcc0aklM79d5rMu3GxY0Zry5Y98u/CX0iLu4R1bcMdfzuDKu14GiGqogbwN+bRs2jCu/BQWF5fbLrbrN+/goy9+jGqbPQWFQdft3vt7u8PKtZtLf6tqadfP59+exdSvFsU85MMPS9eWNgw/MHYqbz9xTUTbbduxh982bufwji1K8+J/7j3ywoyg24e6GI/872TG3HxuwHXeQWPZLxt4/aPv6N65FX17d2Hhst/o3iWb+nVrhc3/sl88eV392xb2FxYHnCQoEtO/Xkz/E7rFtK3xZU8+4zn5wfPIftcOWSxbvZHTenXhY+eOaOnKDTxzz8UBt73vWU88/Ozbn8qs+8cT77mWx59Xb+T5t2f5LFu0fB0X//350vclXzC3HDx4kGrVqjHz22X8tjGfs0/p7rN+0tR5dGzblBOOPtTV44YS6R3lA2OnRlUqUtWYpqv0fh6gpHpt2S8bWLshn1bNy95M7NxdwJ6CQrIyG5RZty6GUlzBvkJuvH8iBfsKuWBADheekRMw3eb82IagWL5mE1vyd9Mko17QNPv2F3Hn455zfdHydUyclktx8QEOa5/F6BGheq6XFU/Pp7FvfmWBwSUWGPwsWbkeoDQoQOxfKjflLnK3aiHUA06qyr9f/IQFP63llOM6l955r/erjvjwi4XwBTRvfEjCB/WK1NoN+Tw94fOAQUH8OtAVFR0oLfGEa9QuKj7A/J/W0jHCvzNQNcCW/N1cP3oCxcUHuO2qAfQ8om3pusKi4pgC07SvF1Owz1PSmTQtN2hgiMfBIMG45Bx6cNx0n+Ulf/vSVevD7jtQO0XJ+fdL3mauG3oy3Q5tEW2WK7VkPJxogSFGM75ZwrzFv7q+3wMHDvLDT2tp2bRhwLtKt4x/e5bPhcnbouXrmD1/JYBPdcycBasCpp/y1SJubHNqRMd9+f3ZHDyo9Orens7tmoU8yX9atYGno2xsvu+ZKREF8tc//I73PpvPmScezuXn/CHoxa/EU69/zv7Coriq38a99XXpRfPBcdNKq4p27i5gxAOTYppprSgJ9dDhSmkLf45+KOiSPT75+udl1n2Zu7z0/Bv538m8/vCVvPTeHIqKD3D5Ob2pW7tmyH3v2rOP9z+dT6d2zTn28DaICKrK90t+JX/nXtpnN6FddpNy//T36GenUFx8kBGXRvbdcpMFhhhs2raLZyYmZjTHt2d8z8SpuaSlVWfcqEsjqqP1tmNXAQ3q1w6bbnP+rtKqIn+btiWuv3pJj6gPPl/IyOsG0r1zdtC0wariDhw4yC95W2jfqklp/guLirn+3gkR92x5e8b3pfm4eOBxYdPvL/Tc2UZaPRXoTnj7rr0B074y+dsqO/1mSQDwtmrtFp/378z4gemzPM8RpKVV4+oLTgq5zxtGTyhtEyopmS37ZSP3j51amiZUtZublq/ZyM+rN9Hn2E7Uq1M2oJV0T23e5JAygaqkZ2Oiu+UGYsNux2D1b4EnS3fDxKm5gKc4/t6n86Pefu2Gbezeu58X3vmGN1PwEF00Rj39IS+8803UPVHGjJvGbY++w0PPf1y67MPPf4y5u+NBjf/hL393/ef9iNJt27EnYPtUrFTV9Ql2gvWyiueGe826yL9DH335e9foj8P0hFq/eYdPR4EHx3l6jj3jNyz3pGm5ER+/RP7OvazdkB8+oWPXnn3c/ui7jH9nFs+//XXANM9O+pIbRk/ggbHTAq4H3+cpksVKDOVEoC9fcXFsF6xXP5jDjG+WxpulpPjwi4Vs3LqTvn84jGO6tg5bvC8uPlA6tMPcRatLl7324bcx5yGVPSQfe8nd/urzlvxaWhpyyxe5yxl65rFlj7X4V/r2OizktktWrqdrh6wyy/OiuMBGw78LcTTWbdrOv1/8hG079nDHXwb4rNuSv5ur73mVAwcO0iSjHkcd1opLzu4VsBRQXHyAxSvXs+LXTaXLvsxdzohLy867XfI9nbdkTcSlxmTUgFmJoRzxPzEUZX9hEaOf+SiqL3sqgsLs+YHbHyJR0p/e+1mBYPvzv4arKrc88nZExwn2hXrurcB3c9EI1NjsvyxQACrp7BCKqvLpnKW8/uF3PnfDULYhcn4MTyeHC4y7dgduFF/2ywZufeStkNv+8z/vx90fv6RxPRJ5G6MLOB/MXMjDz0/n1/Xb+PeLn7D6ty3s3F3AHY+965Muf+fe0pu3Lfm7mfHNUl6ZHHh8s/++PpNRT39YpuQWrrRTHOPzL4lgJYYIbdq2i6aN6if0GDc/+KbP++27CvjPqzOjGorA/8IRysSpuSxZuZ7uXVpx5omHU6d2jYi39ffICx+HTxTG2De/YuS1Z7Frz/6g+/Ovdlr482+sjfDBumClkc+/W8aPMTSgevsi9+cyyy6740XOOLEb3Q5tQY8uwdtSwlmwLK/06e9P5ixl/OhhFBYVu9bwvCDMPMLTZy2mTYtGAddt3R6++m7H7gIaNwze3dVbIhqEC/YVBjxHVv66mRff+waAZas3kr8zcBtQMJ/MXsq1F/UpszzYIIXPTvqywkw/aoEhQvc8+QFP/XNoQnsy+J+Ys76PfnyWh8dHfoF+62NPKWTJyvVM+Oi7sI3BibYlfzfX/Ou1qJ4c3hviobRoRHKBC8V72I4S+wuLeO/T+bz36XyuOPf4MkFtzbrIAtq9//uo9PWOXQVsyd/NzQ++SWFRMUd08h3IePGK6OujI+kmOzaO6SRvemASe/3u+tf8tpV/PfVhTPvbsauA3MWrI05/yW3jAy737k0VbVCo7KwqKUIbt+5kw5byNbqk20Y9/WFMg9R9FeMwzv4K9hWGDQoHD8beILB1+24gsuobt41/Z1aZZaOeju3COHbSV+wp2E+RV3tLifI4LIl/UACYs/CXoN1cNejgzB53PfFewEBc0ZWn7rMWGGJQjv5/rns+wAUsnIMuDOmcDD8sXcvSlev5Z4Q9htxWMpRGiWDdV0tMnrmAzdvKPpOxbnNs41wFs31X+ekqO/+n8FV66zbvcOVYgQaCTDTvUmM0bSfJVuUDQyxPm5rUKSyKr1599LNTwieKUqLmb3jpvdnc/ui7ZZa7fV/y8vuzwydKkpLupckQb/VhLLbvKigNDpOmld/u5FW+jeGT2RWjW2eyLPtlAycf2ynV2QjK/y472kZvtycRmv714rjq38MJVKrYu8/dv8Ekz+Mvf8JvG7dzzUV9mDzTd/j78lQTUeVLDNH4YemvVWJY4GcnJeap7sookUEhmHBVUBVdRfyOHThwkPk/rWVHmGq5RcvXkb9zLw94PYUdLRsrKQn2FQYfb97f82/P4oV3Z3PNhScmMEfGmIpm/DuzmPZ15Zn+s8oFht82bWfP3v10bNOUWT+sjHru5YMHD1bKHhHGmOjt3rufLfm7khoUKkyJQUQGAE8A1YFxqjrGb/3lwMNAyXyXT6rqOGfdMOAuZ/loVX3JjTwFkrcxnxH3TwTgyE7ZMY0KaYxJrF17EtOYnwgPj5/Oepd6SRVE2HaUjBF14w4MIlIdeAroB+QBc0VkcoApOieq6g1+2zYC7gZy8Ix2MM/ZNiEDqfzvjd/v9C0oGFM+RTNQXaq5OcDdDaMnRJTut43udlcOxI3G557AClVdpaqFwBtApNM29QdmqOo2JxjMAAaE2SZmbj0la4xJnJIhzk1gyfh83AgMLQHvwXzynGX+zhORhSLyloi0inJbY0wV4VbVjImdG4EhUEuIf3+zD4C2qnok8AlQ0o4QybaehCLDRSRXRHI3b45+2AZjjDGRcSMw5AGtvN5nAz4Vb6q6VVVLWpSeA46JdFuvfYxV1RxVzcnMzIwpoxWvd7QxxiSfG4FhLtBRRNqJSA3gImCydwIR8Z6pYxBQ8rjxdOB0EckQkQzgdGdZYlTAB2eMMSbZ4u6VpKrFInIDngt6dWC8qi4WkVFArqpOBm4UkUFAMbANuNzZdpuI3IsnuACMUtXyNzykMcZUIa48x6CqU4ApfstGer2+A7gjyLbjgcADprvMCgzGGBOejZVkjDHGR5UKDBVxcC5jjEm2KhUYytNk28YYU15VqcCwcWvlnprTGGPcUKUCgzHGmPAsMBhjjPFhgcEYY4wPCwzGGGN8WGAwxhjjwwKDMcYYHxYYjDHG+LDAYIwxxocFBmOMMT4sMBhjjPFhgcEYY4wPCwzGGGN8uBIYRGSAiCwTkRUicnuA9TeLyBIRWSgin4pIG691B0RkvvMz2X9bY4wxyRX3DG4iUh14CugH5AFzRWSyqi7xSvYDkKOqe0XkWuAh4EJnXYGq9og3H8YYY9zhRomhJ7BCVVepaiHwBjDYO4GqzlTVvc7bOUC2C8c1xhiTAG4EhpbAWq/3ec6yYK4Epnq9ryUiuSIyR0SGuJAfY4wxcYi7KgmQAMsCzqEpIpcAOUAfr8WtVXWdiLQHPhORH1V1ZYBthwPDAVq3bh1/ro0xxgTkRokhD2jl9T4bWOefSET6Av8ABqnq/pLlqrrO+b0K+Bw4KtBBVHWsquaoak5mZqYL2TbGGBOIG4FhLtBRRNqJSA3gIsCnd5GIHAU8iycobPJaniEiNZ3XTYDjAe9Ga2OMMUkWd1WSqhaLyA3AdKA6MF5VF4vIKCBXVScDDwP1gDdFBOBXVR0EHAY8KyIH8QSpMX69mYwxxiSZG20MqOoUYIrfspFer/sG2e4b4Ag38mCMMcYd9uSzMcYYHxYYjDHG+LDAYIwxxocFBmOMMT4sMBhjjPFhgcEYY4wPCwzGGGN8WGAwxhjjwwKDMcYYHxYYjDHG+LDAYIwxxocFBmOMMT4sMBhjjPFhgcEYY4wPCwzGGGN8WGAwxhjjw5XAICIDRGSZiKwQkdsDrK8pIhOd9d+KSFuvdXc4y5eJSH838mOMMSZ2cQcGEakOPAWcAXQFhopIV79kVwL5qnoo8BjwoLNtVzxzRHcDBgBPO/tznaomYrfGGFPpuFFi6AmsUNVVqloIvAEM9kszGHjJef0WcJp4Jn8eDLyhqvtV9RdghbM/103/2qaSNsaYSLgRGFoCa73e5znLAqZR1WJgB9A4wm0BEJHhIpIrIrmbN2+OKoOqynNvfRXVNsYYU1W5ERgkwDL/eptgaSLZ1rNQdayq5qhqTmZmZnQZFOGGP50S1TbGGFNVuREY8oBWXu+zgXXB0ohIGtAA2Bbhtq7oeWTbROzWGGMqHTcCw1ygo4i0E5EaeBqTJ/ulmQwMc16fD3ymntbgycBFTq+ldkBH4DsX8lSGBCycGGOM8ZcW7w5UtVhEbgCmA9WB8aq6WERGAbmqOhl4HnhFRFbgKSlc5Gy7WEQmAUuAYuB6VT0Qb56MMcbELu7AAKCqU4ApfstGer3eB/wxyLb3Afe5kY9QxAoMxhgTkSrz5LNYZDDGmIhUmcBgjDEmMhYYjDHG+KgygcFqkowxJjJVJjAYY4yJTJUJDNb4bIwxkakygcEYY0xkqkxgsCefjTEmMlUmMBhjjIlMlQkM1sRgjDGRqTKBwRhjTGQsMBhjjPFRZQKDdVc1xpjIVKHAkOocGGNMxVBlAoMxxpjIVJnAYFVJxhgTmbgCg4g0EpEZIrLc+Z0RIE0PEZktIotFZKGIXOi17kUR+UVE5js/PeLJjzHGmPjFW2K4HfhUVTsCnzrv/e0FLlPVbsAA4HERaei1/lZV7eH8zI8zP8YYY+IUb2AYDLzkvH4JGOKfQFV/VtXlzut1wCYgM87jRs2qkowxJjLxBoZmqroewPndNFRiEekJ1ABWei2+z6liekxEaobYdriI5IpI7ubNm+PMtjHGmGDCBgYR+UREFgX4GRzNgUQkC3gF+LOqHnQW3wF0AY4FGgG3BdteVceqao6q5mRmJr3AYYwxVUZauASq2jfYOhHZKCJZqrreufBvCpLuEOAj4C5VneO17/XOy/0i8gJwS1S5N8YY47p4q5ImA8Oc18OA9/0TiEgN4F3gZVV9029dlvNb8LRPLIozP8YYY+IUb2AYA/QTkeVAP+c9IpIjIuOcNBcAJwGXB+iW+pqI/Aj8CDQBRseZH2OMMXEKW5UUiqpuBU4LsDwXuMp5/SrwapDtT43n+MYYY9xXZZ58NsYYExkLDMYYY3xYYDDGGOPDAoMxxhgfFhiMMcb4sMBgjDHGhwUGY4wxPiwwGGOM8WGBwRhjjA8LDMYYY3xYYDDGGOPDAoMxxhgfFhiMMcb4sMBgjDHGhwUGY4wxPuIKDCLSSERmiMhy53dGkHQHvCbpmey1vJ2IfOtsP9GZ7c0YY0wKxVtiuB34VFU7Ap867wMpUNUezs8gr+UPAo852+cDV8aZH2OMMXGKNzAMBl5yXr+EZ97miDjzPJ8KvBXL9rH48zl/SOTujTGmUog3MDRT1fUAzu+mQdLVEpFcEZkjIiUX/8bAdlUtdt7nAS3jzE9IA08+MpG7N8aYSiHsnM8i8gnQPMCqf0RxnNaquk5E2gOficiPwM4A6TREPoYDwwFat24dxaGNMcZEI2xgUNW+wdaJyEYRyVLV9SKSBWwKso91zu9VIvI5cBTwNtBQRNKcUkM2sC5EPsYCYwFycnKCBhBjjDHxibcqaTIwzHk9DHjfP4GIZIhITed1E+B4YImqKjATOD/U9sYYY5Ir3sAwBugnIsuBfs57RCRHRMY5aQ4DckVkAZ5AMEZVlzjrbgNuFpEVeNocno8zP8YYY+IUtiopFFXdCpwWYHkucJXz+hvgiCDbrwJ6xpMHY4wx7rInn40xxviocoHhmK5tUp0FY4wp16pcYDitd5dUZ8EYY8q1KhcY0qpXuT/ZGGOiUuWukl3aB3pWzxhjTIkqFxjq1q7JfSOG0OvIdqnOijHGlEtxdVetqLq0b07tWunMWfhLqrNijDFRaVC/dsKPUeVKDKZyuOf6s1OdBWMiknFIHVf317xJA1f3F0iVDQy1a9mcQNE420amNcY1DevXoXO78tveWWUDQ9NG9VOdhQrFenMZ455Tenbi0NaZAdfldEv9s1b2bfdy4yWnpjoLJkIiqc6BccM1F56U6ixELKdbm7B3+Y/edgEP3nxu2H316dkZwfck7nlEW7p3zubqcvCZWGBwNG5Yl/p1a6U6G1XGGSceHlG6atUCn6KHtc/ivhEJnfDPJEGPLq183g/sk5wqy5o10jm6a3TzukRywW6SUZfs5hk+yyTAXUy1akLvHu1L33ds05TbrhrAyOsG0qhB3ZDHSMZNkQUGx3HWfTWoM0+K7CIeqf/7cz8Gndo9orTjRl0acHn16tXo0r45bz9xjZtZM0mW2ah+6Xfv3L5HJfXYN/zplKjSB7tgp6dVBzztBnVq1cAzo8DvatUo2/lTVenSvjlXnnc8px7XhZsv7xdVXhLNAoPxce1Ffcosu3jgca4e4w89OkTcZpGMrnmR6NohK9VZCOqCATk8eddQXrz/8lRnJSa3XnE640cP4+Kzj0taFWF6WjUa1K/NSTkd497XP689i8sG9+beGwcFLB3cdFnQuc4486QjuP5PJ5e7Nk8LDA5VykR6b5FUW9SrU9PNLCVcp7bNIkpXq2a668euGeAuqjzrc2wnnrjzQv5x9Zkx72NwhKWkSPXu0YH+x3fjnL49yMpsUGGrQkWk9AZgSN8eVE9CR4e/X9kfgEsH9Yr7eE0b1Wfwqd1p0bRhwPUdWmfy6G1/jOsYyWaBIUJd2jfnsdsvCJnmpQf+nKTcuKNjm6ac3LOzz7JQwdHbYe3ju4OuW7smg07pTo308AEiM8P3bmrQKe5eYCOV3SyD+nVjD/7xVld27ZBFNa870v+7vC/DLzgxos8wFuf1Ozoh+w2lYf06PHjzuQntCDLm5nMo+11pAAAV0ElEQVTodmgLwFM99L+Rf4prf3Vrhz8n2rRoHNcxki2uwCAijURkhogsd35nBEhziojM9/rZJyJDnHUvisgvXut6xJOfeERyQWyd1YjrhpatavF21zVnuZWllGjcsF5E6S4eGP/8SsOG9ObVB68IW9I6pJ7vnfCfznJnbqdeR7bjn9dG9//y70mSTL26t+ehW85j0Cndeej/zgtYbeGmk46Nv5olFu2ym9Dn2E4J23/HNr4l5UjP+UCuOPd46tSO7Jmo9q083VNr1kineeNDYj5mMs7BeEsMtwOfqmpH4FPnvQ9VnamqPVS1B3AqsBf42CvJrSXrVXV+nPlJuD45oU/YOrXcr3ZJlEAnmH+PihIN6vs+vXlYhyyG//HEuPNQvXq1qIvy6enVYzqWfztB+9aZCbvbToT+x3elXXYThg3pTYcgfeDdcv7pR5PdLPC5UBn97bK+NGt8CC2bNqSaCDVrRPY9PqtPwMkpA7rtyv5ccvZxPPC3c0hLi+0cTpZ4A8Ng4CXn9UtAuIr484Gpqro3zuO6wvtR9cM7tqRJRux3DpVlUL5qQe5C+5/QlcyM+giUlpr6n9CNR249P+5j/l+CemT07tHB531a9bJfxuZNYr9zi5Z/u0o0T5OPvG5gUi8mQ10qlYXidptLPE445lCeHvkn/vOPixh372W8/MDlrh+jSUY9zul7FG1aNHJ9326LNzA0U9X1AM7vpmHSXwRM8Ft2n4gsFJHHRCSprbf/vHYgh3dswVl9jqBX93a0adE4bP/6QMX3u68byN+GeXoeZATo0layLlLNmxySsjtZ/+BYctdYIz2NJ++6iGfuuYTTeh1Wur5p4/h7U3TtkMWovw7iH1efGfS5hVCCtXdkNw/cGOitUYO6XH3BSRzZKZsjOrUMmi5UrU12s4yICvdtWjQufUBq0CndufycP0SwlUekbT+BxNselCiXDe6dlON4l3x6dW8fIqVHg/q1SUurTovM2MYkSi/npYFIhP0WisgnIrIowM/gaA4kIlnAEcB0r8V3AF2AY4FGwG0hth8uIrkikrt58+ZoDh1UmxaN+NcNg7ji3ONLL/hXnX8CN116mk+6Pw44pvR19erVytxVH9k5u/RuLlC3sxOOPjSqfD1++4VUq5acuuzqAY4z4ZGrOKx9Fsd0bcPfr+pfujwtrXqZwFG3ds2oHxTyJyJ0O7QFR3dtzZ3Dzyhd7v06lHDtPuGcfnxX7r5+IId3DB4YStT2q08ed+9lPHHnhYwN8ryFNxFh9I2DePKuoQwbEt1FMY64QK/usZdmI+2q/LfL+kb0xG+iHe/3XTvqsFb8669nc/tfBnDhGTlRVX+2yortzj4trTrXDz2ZDq0y+VuIrqqhBCu5g6fTSKKFDQyq2ldVDw/w8z6w0bngl1z4N4XY1QXAu6pa5LXv9eqxH3gBCFp+VdWxqpqjqjmZmYmtX/UvFVzQ/xif93dF2WAZrfT06gw57fd2+ERWIVx4Rk7pSVhyEaiRnsboEYO58+ozaBmkC563O4efweN3XOhKfnp0yebu6wYy8rqBEQecFk0blum5FIgbpZuWTRvSq3t7BE91S0l1ZLinVUtUq1aNrBjvRGN1eMcWMW97br/IHjpr1qTsZ9vziLYxHzdWV1/ge+G/bHBvGtavw7GHt+WCATlJey7m1F5deOiW8zjhmOhuCoNp1KAuGYfUoUOrTC48I8eVfYYSb33FZGAYMMb5/X6ItEPxlBBKiUiWqq4Xz5V4CLAozvy4on2rJqWvhbLDMtRIQlFx8Knd2VtQSPGBA2QcUpfXPvw27DaDTunO5JkLojpO44b1eOTvf2T95u0xD94lIrQK0mhdu1YNCvYVRrWvIztn+yxr36oJK9d6SonBejA9c8/FTJqWy8SpuaXLTj62M53aNGPMuGnUrV2TS84+jk9mL404L8HcesXp7CnYH1E3RfCcQ5cGqTY5pF5tdu4uiDtPoQTrX59ot101gKv++TL5O5PTpHjfiCER/08icWjrpnzrzNmS6k4Kz426FFVNeE+0EvG2MYwB+onIcqCf8x4RyRGRcSWJRKQt0Ar4wm/710TkR+BHoAkwOs78uKJF04b85fwTOaZrGx64+ZyU5KFGehrDhvTmyvNOoG6E3eGibdRq1LBu6Xa9urd3vWTS68h2/P2K0+Pez6WDepHdLIOG9evwzxDdgRvU870bbN7kEI7u2prn772MsfdcEtcDYJ3a+g6eFs0F6IX7Lw/a0Drqr4Po2/uwsM84xNLGUKdWDUZeN5Aa6WlB75TfevzqqPcbSK2agc/Rk+Podjri0sifZWiX3cT1aXsHnXIkR3RqSWZGfUb9NcnzfwQIAMkKChBniUFVtwKnBVieC1zl9X41UKYCV1XL7XCmA07sxoATu7m2v26HtmDxinUxbdvn2E68PHkO+/YXhU8coRaZDTgzwoHsYlGnVg1uvbI/m7ftintfdWvX5PE7LuDAgYMxBa94AsKxh7ele5fsoCUib+1bZbJqbdn2r1DHb9U8g2sv6sPSletL707dct3Qk+nulL7uvm4gr33wHRu37iRvY35pmngvNgIc060NrZpnsG3HnjLrz+9/DFt37GHf/iK++3F1VPs+KacTXdpnce2/XvNZ3rB+HUZceir/evrDOHIeXlpade65/uyk3qmXFxWnE3cFd+Mlp/Lie7Np0rAuh3dqySPjP6Zxw7rcefWZ3HjfGyG3rVUznYduOY8Vazbx3qfz+XX9trjy0uvIdtxyxekpOdljfaJVRMIGhcZxdDcO5va/DIg47d+vOJ1P5vxE++wmPPT89PAbJFirrN+DWZsWjbnz6jP4et4KHnv5k7j2e9yR7fhh6VqG//FEcg5vU1q916hBXS45+zi+mreitB68Vs10RjidOc4b8UzUx2raqD7padUpKj5QumzcvZcm9dytakEBLDAkTZOMetzy59/7648fPYxaNdMi7p7ZsmlDWjZtyNSvgjfD1KyRzu1/GcCY56b5LP/f3Rf73HXVrVMzZSd7Ip9oPaZra7p3zmbJyvUBBwMMJ96PJLNRfYaeeSwA3Ttns2BZXsSDtGW6NIjaqL8OYsJHczmmW+uEPaD29yv7U1x8IGCgPqfvUZwTwSipjRtG1lgfSCov1GeeeDjLftkAJPZcTjULDCni/Rh9drMMn+J9NM7vfwxvTZ9Hs8aHcNyRbalWrRoP/d95/P3fb5emqenXcNY+O7G9ulJFRBh53UAKi4pT3lh41zVnsnZDPq0j7PLYJKMeFw88jq/mLWfoWT15cNy08BsF0O3QFoweEVVP8qh0cIZ1SPbDdi+/PxvwjCRb4oIBOUya5ulsEKxbrdvnwfFHd2DTtl3s2FXA+f2TP5ZUslhgiIHbdyxZmQ1KA0O0w0NcdEYOf+jRnqzMBqWlj0DDJdw3YgiPv/wprbIy6PeHw8qsr0xCXQxyurUhd/EaIPrnS6JRrVq1qAdOO7ffUUG7h8bzgJuPclIrEs136MwTD2d/YREHDipDTvu9EX/Iad2pW7sGh9SrRY8uv/dkK+mdd9RhrVx/sl1EIu7CG4+bLjuNR1+cAUTXCO8WCwzlwF/+eAJLV61nf2ExI68bGNW2IhLRBahL++b87+4/Vcn6Um/XDu3D9K+XcGjrTJrFMZCZSZ709Oo+JYUSNWukMzDAsCLDhvTmrD5HxFVdlWq9u7fjb8P6cvDgQY4/KnE3MMFYYEiAenVqsnvv/ojTN25Yj+dGXUph0YGwI41ePPA47nnqA8D3iexIpCIoeI9HFenAZInUsH6doA8IpXLk1GSpKjcG8Yx7Vh5Uq1YtoSXacCwwJMB5px/NS+/NjmqbGulpEdWHHt6xBTdf3o/tO/fSt3eXWLOYEL17dGD2/JUAnNzT0zCXllad+0YMYfb8VZzaq3OozU0Ih7ZO/DAIyVQVgnBFZoEhAWol8M5YRDj+qA7hE6bAX84/obS3ytAzfx/dpEv75q4/fFSVHFKvdrmZ4jQetWqmlz6Lk+xhQUx0LDDEoIqUxqPWoH7tqPr9m8jEO0hhtMKNMByrkdeexd1PfkB6WnWujXPgQ5NYFhgSwHvQskgGdzPlw8k9O/mMSZWsYaHLk0duPZ922U18lvXo0or5P60F4MRjYp/VrXO75oy79zLS06qVi/YmE5wFhgRo0bQhN15yKj8u/81nlFRTvjVqUJfRNw5mxa+bOblnp7iG0qioAnXvvG5oH8a/PYsG9etwRpzDxITrXGHKBwsMCdLn2E7l5slIxaU+8FXAYR2yOKxD+ZzYJlUaN6zHrVf2D5/QVBrxjq5qyqkjO3ke+Gmd1ajMqKOm/Dvfaw6QP/aPrltyPFL9xLgpH+wsqKRuuaIf3y/+lSM7Z1eZvuuVyXn9jqJZo/pkZTZI+LzU940YwozZSzn52E5RP3lvKicLDDGoCBfaurVrcmKEA7iZ8qdGehqn9nL/OZVAp651Jzb+7PbAGGOMj7gCg4j8UUQWi8hBEQk6EamIDBCRZSKyQkRu91reTkS+FZHlIjJRRCKbqswYY0zCxFtiWAScC3wZLIGIVAeeAs4AugJDRaSrs/pB4DFV7QjkA1fGmR9jjDFxiiswqOpSVV0WJllPYIWqrlLVQuANYLB4KupPBd5y0r0EDIknP8lSq6Y9nGMqpuoRTgxlqrZknCUtgbVe7/OcZY2B7apa7Le83Gud1ai0O+h5/SrvZB2m8jmma+vSEW8r+7wcJnZheyWJyCdAoC4L/1DV9yM4RqAuPBpiebB8DAeGA7RundyxYwIZed1ZbNuxh8YNK/bwvqZqSUurzsO3ns/yNZs4qkurVGfHlFNhA4Oq9o3zGHmA9xmYDawDtgANRSTNKTWULA+Wj7HAWICcnJyUP8orIhYUTIWUcUgdeh7RNtXZMOVYMqqS5gIdnR5INYCLgMnqmatwJnC+k24YEEkJxBhjTALF2131HBHJA3oDH4nIdGd5CxGZAuCUBm4ApgNLgUmqutjZxW3AzSKyAk+bw/Px5McYY0z8xLVJxpMoJydHc3NzU50NY4ypUERknqoGfeashPVdM8YY48MCgzHGGB8WGIwxxviwwGCMMcZHhWx8FpHNwJoYN2+C5xmK8sbyFR3LV3QsX9GprPlqo6qZ4RJVyMAQDxHJjaRVPtksX9GxfEXH8hWdqp4vq0oyxhjjwwKDMcYYH1UxMIxNdQaCsHxFx/IVHctXdKp0vqpcG4MxxpjQqmKJwRhjTAiVNjAEm2faa31NZ57pFc68022TkKdWIjJTRJY6c2WPCJDmZBHZISLznZ+Ric6Xc9zVIvKjc8wyA1GJx3+cz2uhiCR8hiIR6ez1OcwXkZ0icpNfmqR8XiIyXkQ2icgir2WNRGSGM2f5DBHJCLLtMCfNchEZloR8PSwiPzn/p3dFpGGQbUP+zxOQr3tE5Dev/9WZQbYN+d1NQL4meuVptYjMD7JtIj+vgNeGlJ1jqlrpfoDqwEqgPVADWAB09UtzHfCM8/oiYGIS8pUFHO28rg/8HCBfJwMfpuAzWw00CbH+TGAqngmWegHfpuB/ugFPP+ykf17AScDRwCKvZQ8BtzuvbwceDLBdI2CV8zvDeZ2R4HydDqQ5rx8MlK9I/ucJyNc9wC0R/J9Dfnfdzpff+n8DI1PweQW8NqTqHKusJYaA80z7pRmMZ55p8Mw7fZqIBJpVzjWqul5Vv3de78IzDHmFmM4Uz+f1snrMwTPJUlYSj38asFJVY32wMS6q+iWwzW+x9zkUbM7y/sAMVd2mqvnADGBAIvOlqh/r71PmzsEzCVZSBfm8IhHJdzch+XK+/xcAE9w6XqRCXBtSco5V1sAQbJ7pgGmcL9EOPHNCJIVTdXUU8G2A1b1FZIGITBWRbknKkgIfi8g88Uyj6i+SzzSRLiL4FzYVnxdAM1VdD54vNtA0QJpUf25X4CnpBRLuf54INzhVXOODVIuk8vM6EdioqsuDrE/K5+V3bUjJOVZZA0Mk80lHNee0m0SkHvA2cJOq7vRb/T2e6pLuwH+B95KRJ+B4VT0aOAO4XkRO8lufys+rBjAIeDPA6lR9XpFK5ef2D6AYeC1IknD/c7f9D+gA9ADW46m28ZeyzwsYSujSQsI/rzDXhqCbBVgW12dWWQNDsHmmA6YRkTSgAbEVfaMiIul4/vGvqeo7/utVdaeq7nZeTwHSRaRJovOlquuc35uAd/EU6b1F8pkmyhnA96q60X9Fqj4vx8aS6jTn96YAaVLyuTkNkAOBi9WpiPYXwf/cVaq6UVUPqOpB4Lkgx0vV55UGnAtMDJYm0Z9XkGtDSs6xyhoYAs4z7ZdmMp55psEz7/Rnwb5AbnHqMJ8Hlqrqo0HSNC9p6xCRnnj+R1sTnK+6IlK/5DWexstFfskmA5eJRy9gR0kRNwmC3sml4vPy4n0OBZuzfDpwuohkOFUnpzvLEkZEBuCZNneQqu4NkiaS/7nb+fJukzonyPEi+e4mQl/gJ1XNC7Qy0Z9XiGtDas6xRLSwl4cfPL1ofsbTw+EfzrJReL4sALXwVE2sAL4D2ichTyfgKeItBOY7P2cC1wDXOGluABbj6Y0xB/hDEvLV3jneAufYJZ+Xd74EeMr5PH8EcpL0f6yD50LfwGtZ0j8vPIFpPVCE5w7tSjxtUp8Cy53fjZy0OcA4r22vcM6zFcCfk5CvFXjqnEvOsZLedy2AKaH+5wnO1yvOubMQzwUvyz9fzvsy391E5stZ/mLJOeWVNpmfV7BrQ0rOMXvy2RhjjI/KWpVkjDEmRhYYjDHG+LDAYIwxxocFBmOMMT4sMBhjjPFhgcEYY4wPCwymShORxl5DLm/wGxb6mwQd8ygRGRdifaaITEvEsY2JRFqqM2BMKqnqVjxj9yAi9wC7VfWRBB/2TmB0iDxtFpH1InK8qs5KcF6MKcNKDMYEISK7nd8ni8gXIjJJRH4WkTEicrGIfOdM3NLBSZcpIm+LyFzn5/gA+6wPHKmqC5z3fbxKKD+UDLuAZzDAi5P0pxrjwwKDMZHpDowAjgAuBTqpak9gHPBXJ80TwGOqeixwnrPOXw6+Y+zcAlyvqj3wDPtc4CzPdd4bk3RWlWRMZOaqM2igiKwEPnaW/wic4rzuC3T1mu/pEBGpr56JV0pkAZu93s8CHhWR14B39PdB3DbhGavHmKSzwGBMZPZ7vT7o9f4gv3+PqgG9VbWA4ArwDOAIgKqOEZGP8AyYNkdE+qrqT06aUPsxJmGsKskY93yMZ7RXAESkR4A0S4FDvdJ0UNUfVfVBPNVHXZxVnUjwMNjGBGOBwRj33AjkOFNXLsEzPLgPpzTQwKuR+SYRWSQiC/CUEEqm4TwF+CgZmTbGnw27bUySicjfgF2qGupZhi+BweqZ3N2YpLISgzHJ9z982yx8iEgm8KgFBZMqVmIwxhjjw0oMxhhjfFhgMMYY48MCgzHGGB8WGIwxxviwwGCMMcbH/wPTJKDZXTpMeQ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7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Document 17"/>
          <p:cNvSpPr/>
          <p:nvPr/>
        </p:nvSpPr>
        <p:spPr>
          <a:xfrm>
            <a:off x="5973" y="-18098"/>
            <a:ext cx="9157447" cy="854810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Document 19"/>
          <p:cNvSpPr/>
          <p:nvPr/>
        </p:nvSpPr>
        <p:spPr>
          <a:xfrm>
            <a:off x="-3273" y="-18098"/>
            <a:ext cx="9144000" cy="566778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17"/>
          <p:cNvSpPr/>
          <p:nvPr/>
        </p:nvSpPr>
        <p:spPr>
          <a:xfrm flipH="1" flipV="1">
            <a:off x="0" y="5945835"/>
            <a:ext cx="9148476" cy="899587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owchart: Document 19"/>
          <p:cNvSpPr/>
          <p:nvPr/>
        </p:nvSpPr>
        <p:spPr>
          <a:xfrm flipH="1" flipV="1">
            <a:off x="-20365" y="6093296"/>
            <a:ext cx="9168839" cy="648072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0" name="Picture 4" descr="lin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0366" y="6313884"/>
            <a:ext cx="916884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588224" y="6396335"/>
            <a:ext cx="2592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ทันโลก บริการดี มีคุณธรรม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36512" y="6423719"/>
            <a:ext cx="3096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ฝ่ายปฏิบัติการและบำรุงรักษา</a:t>
            </a:r>
          </a:p>
        </p:txBody>
      </p:sp>
      <p:sp>
        <p:nvSpPr>
          <p:cNvPr id="16" name="Rounded Rectangle 7"/>
          <p:cNvSpPr/>
          <p:nvPr/>
        </p:nvSpPr>
        <p:spPr>
          <a:xfrm>
            <a:off x="981114" y="95436"/>
            <a:ext cx="7623333" cy="71222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B w="38100" h="38100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b="1" dirty="0" smtClean="0">
                <a:effectLst>
                  <a:reflection endPos="0" dir="5400000" sy="-100000" algn="bl" rotWithShape="0"/>
                </a:effectLst>
                <a:latin typeface="TH SarabunPSK" pitchFamily="34" charset="-34"/>
                <a:ea typeface="Tahoma" pitchFamily="34" charset="0"/>
                <a:cs typeface="TH SarabunPSK" pitchFamily="34" charset="-34"/>
              </a:rPr>
              <a:t>     Part list</a:t>
            </a:r>
            <a:endParaRPr lang="th-TH" sz="3600" b="1" dirty="0">
              <a:effectLst>
                <a:reflection endPos="0" dir="5400000" sy="-100000" algn="bl" rotWithShape="0"/>
              </a:effectLst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85" y="95437"/>
            <a:ext cx="746963" cy="72008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>
            <a:innerShdw blurRad="114300">
              <a:srgbClr val="FFFF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AutoShape 12" descr="Image result for raspberry p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data:image/png;base64,iVBORw0KGgoAAAANSUhEUgAAAYYAAAEKCAYAAAAW8vJGAAAABHNCSVQICAgIfAhkiAAAAAlwSFlzAAALEgAACxIB0t1+/AAAADl0RVh0U29mdHdhcmUAbWF0cGxvdGxpYiB2ZXJzaW9uIDIuMS4xLCBodHRwOi8vbWF0cGxvdGxpYi5vcmcvAOZPmwAAIABJREFUeJzt3Xd8FGX+wPHPFxI6QoAAgdClCCqoEeEsWEBQEbCcylnw1MN64vnTs5yHHqJiOcudeoqIXQQ7KkVUbAhKUECKSBEk0iH0QBL4/v7YSdzdbN/Z3ZTv+/XKK7szz8w82czOd54yzyOqijHGGFOiWqozYIwxpnyxwGCMMcaHBQZjjDE+LDAYY4zxYYHBGGOMDwsMxhhjfFhgMMYY48MCgzHGGB8WGIwxxvhIS3UGYtGkSRNt27ZtqrNhjDEVyrx587aoama4dBUyMLRt25bc3NxUZ8MYYyoUEVkTSTqrSjLGGOPDAoMxxhgfFhiMMcb4qJBtDMYYU9UVFRWRl5fHvn37yqyrVasW2dnZpKenx7RvCwzGGFMB5eXlUb9+fdq2bYuIlC5XVbZu3UpeXh7t2rWLad+uVCWJyHgR2SQii4KsFxH5j4isEJGFInK017phIrLc+RnmRn6MMaay27dvH40bN/YJCgAiQuPGjQOWJCLlVhvDi8CAEOvPADo6P8OB/wGISCPgbuA4oCdwt4hkuJQnU07s21/Epm27Up0NYyod/6AQbnmkXAkMqvolsC1EksHAy+oxB2goIllAf2CGqm5T1XxgBqEDjKlgdu/dz9X3vMp1/3qNr79fkersGGMikKxeSS2BtV7v85xlwZaXISLDRSRXRHI3b96csIwad02cOpfde/ejwGMvfZLq7BhjIpCswBCoXKMhlpddqDpWVXNUNSczM+wT3aacyN9ZkOosGFNpqQa8XAZdHqlkBYY8oJXX+2xgXYjlxhhjQqhVqxZbt24tEwRKeiXVqlUr5n0nq7vqZOAGEXkDT0PzDlVdLyLTgfu9GpxPB+5IUp6MMabCys7OJi8vj0BV6yXPMcTKlcAgIhOAk4EmIpKHp6dROoCqPgNMAc4EVgB7gT8767aJyL3AXGdXo1Q1VCO2McYYID09PebnFMJxJTCo6tAw6xW4Psi68cB4N/JhjDEmfjZWkjHGGB8WGKqA/YVFqc6CMaYCscBQiakq9/7vIy6740U+nbM01dkxxlQQFhgqsYU//8b8n9ZSXHyApyd8kfTjv/TebGbPX5n04xpj4mOBoRLbvnNvyo69Zt02Js9ckLLjG2NiZ4HBJMTGrTtTnQUThQ1bdvL6h9/x06oNIdPNWbCKN6fPY9ee2EfuNOWfzcdgjOGBsVPJ25jP2zO+57WHrqRWzbITvKxZt5WHx38MwLpN2xlx6WnJzqZJEisxGGPI25hf+nrNuq0B00z/eknp6y9zlyc8TyZ1LDAYUwmpKm99/D3j3vqanbttIEMTHatKMqYS+mreciZ89B3gmRPjpssir/b56MtFLFm5nrP6HEGNdLtEVEVWYjCmEprmVe3z1bzoqn1mfb+CVz/4lg8+X+h2tkwFYYEhCX7btJ2iogOpzoYxUXn9w+9c3Z+qsmLNJoqL7bsQreLiA3z9/QoWLstLyvGsnJhgb06fxxtT5tIiswFP3Hkh1apZLDZV05Ovf87n3y2jc7vm3H/TEFf2OWlaLh/PWsIFA3I4/fiuruyzPPrs22U8O+lLAB68+VwObdM0ocezq1SCvTHFM6L4us07+Hbh6tRmpgpauyGfu5+czNhJX8U9q5WJz+ffLQNg2S8b2LRtV9z721Own4lTc8nfubf0ollZef99z775VcKPZyWGJNq33wazS7b7n53Cpm27WLR8HV3aN+OknE6pzpIBV6qTCvbZ9ylRXCkxiMgAEVkmIitE5PYA6x8TkfnOz88ist1r3QGvdZPdyI8xJbzvTBcs+y2FOTGm4oi7xCAi1YGngH545nCeKyKTVbW0W4Sq/s0r/V+Bo7x2UaCqPeLNR0WwYetOfl69kY5tmiIiFBYV8/5nCxARBp/SnfT06qnOoqnEDh48yNoN+bTOaoSIpDo7phxzo8TQE1ihqqtUtRB4AxgcIv1QYIILx61w3po+jzsee7f0qdEPPl/IG1PmMuGj75j29eIU585Udg88N42bH3yTx1/5NNVZMXFIRkh3IzC0BNZ6vc9zlpUhIm2AdsBnXotriUiuiMwREXe6KpRz/3n1MyZMmevTHfCVD+akMEemsttbUMj3S34F4Ot5K2LaR1UrZGzJ382Y56bxzMQvqlwXWzcCQ6DTJVj3j4uAt1TV+1Nurao5wJ+Ax0WkQ8CDiAx3Akju5s2b48txOfDW9HlJP+ab0+clvGfOvv1FrjeyHzhwkNnzV7FoeeLbCAqLitlTsD/hx0m2AwcPxr2P8jZi7o8/J/Z8+O9rnzF30WpmfLOUqV9VrRK9G4EhD2jl9T4bWBck7UX4VSOp6jrn9yrgc3zbH7zTjVXVHFXNyczMjDfPVdIbU+YyZ8EvCdv/2g35XDXyFa4a+QprN2xzbb+fz13GIy98zN1PfsDKXxN3U7Alfzd/GfkKV/3zFX5evRGAXXv2WTdXxw9L14ZPlERPvj4zoftftPz3y9isH2IrZUVLVdmwZWfKzzk3AsNcoKOItBORGngu/mV6F4lIZyADmO21LENEajqvmwDHA0v8t60o9hYUcvuj73D+iGcSfjcTq0de+Jj3P4t9Ap2Z3y7jpgcmMvWrRWXWPfriDAr2FVKwr9DVp2a9Z597asLnMe8nXFXI2ElfsXvvfgqLirnnqQ/5YOZC/nzni9zz1Ac+X9T8nXv5dM5Stu3YE3NeQnHjohDub523eA1jnptG7uI1MR/DrZLh9l2J/Twrkv++NpPr732df7/4SUrzEXdgUNVi4AZgOrAUmKSqi0VklIgM8ko6FHhDfc/6w4BcEVkAzATGePdmqmjGvzuL5Ws2ocA9T32Q0GN5fym379rLvMVrIq4Hffn92fy2aXv4hAE8+fpM1m7IZ9xbX5cZ5uPX9e6VElLht02/Dz29v7CIF9/7BsVz57jUawKbB8ZO5ekJXzDmuWk+26sqazfkc+BAbNU2qspjL3/C8LtfjeuCHcjGLb7VQPePncrcRat5YOzUkIGosKg46Lrps9z5qj70/Mc8PeEL7ns2dF6qgi/m/gzA7PkrU9qu4coDbqo6BZjit2yk3/t7Amz3DXCEG3mIx+IV6/js22WcelxnunbIYt/+ImrXqsGMb5awZOV6zjv9aLKbZQTc9vslvzJ20lcc0aklM79d5rMu3GxY0Zry5Y98u/CX0iLu4R1bcMdfzuDKu14GiGqogbwN+bRs2jCu/BQWF5fbLrbrN+/goy9+jGqbPQWFQdft3vt7u8PKtZtLf6tqadfP59+exdSvFsU85MMPS9eWNgw/MHYqbz9xTUTbbduxh982bufwji1K8+J/7j3ywoyg24e6GI/872TG3HxuwHXeQWPZLxt4/aPv6N65FX17d2Hhst/o3iWb+nVrhc3/sl88eV392xb2FxYHnCQoEtO/Xkz/E7rFtK3xZU8+4zn5wfPIftcOWSxbvZHTenXhY+eOaOnKDTxzz8UBt73vWU88/Ozbn8qs+8cT77mWx59Xb+T5t2f5LFu0fB0X//350vclXzC3HDx4kGrVqjHz22X8tjGfs0/p7rN+0tR5dGzblBOOPtTV44YS6R3lA2OnRlUqUtWYpqv0fh6gpHpt2S8bWLshn1bNy95M7NxdwJ6CQrIyG5RZty6GUlzBvkJuvH8iBfsKuWBADheekRMw3eb82IagWL5mE1vyd9Mko17QNPv2F3Hn455zfdHydUyclktx8QEOa5/F6BGheq6XFU/Pp7FvfmWBwSUWGPwsWbkeoDQoQOxfKjflLnK3aiHUA06qyr9f/IQFP63llOM6l955r/erjvjwi4XwBTRvfEjCB/WK1NoN+Tw94fOAQUH8OtAVFR0oLfGEa9QuKj7A/J/W0jHCvzNQNcCW/N1cP3oCxcUHuO2qAfQ8om3pusKi4pgC07SvF1Owz1PSmTQtN2hgiMfBIMG45Bx6cNx0n+Ulf/vSVevD7jtQO0XJ+fdL3mauG3oy3Q5tEW2WK7VkPJxogSFGM75ZwrzFv7q+3wMHDvLDT2tp2bRhwLtKt4x/e5bPhcnbouXrmD1/JYBPdcycBasCpp/y1SJubHNqRMd9+f3ZHDyo9Orens7tmoU8yX9atYGno2xsvu+ZKREF8tc//I73PpvPmScezuXn/CHoxa/EU69/zv7Coriq38a99XXpRfPBcdNKq4p27i5gxAOTYppprSgJ9dDhSmkLf45+KOiSPT75+udl1n2Zu7z0/Bv538m8/vCVvPTeHIqKD3D5Ob2pW7tmyH3v2rOP9z+dT6d2zTn28DaICKrK90t+JX/nXtpnN6FddpNy//T36GenUFx8kBGXRvbdcpMFhhhs2raLZyYmZjTHt2d8z8SpuaSlVWfcqEsjqqP1tmNXAQ3q1w6bbnP+rtKqIn+btiWuv3pJj6gPPl/IyOsG0r1zdtC0wariDhw4yC95W2jfqklp/guLirn+3gkR92x5e8b3pfm4eOBxYdPvL/Tc2UZaPRXoTnj7rr0B074y+dsqO/1mSQDwtmrtFp/378z4gemzPM8RpKVV4+oLTgq5zxtGTyhtEyopmS37ZSP3j51amiZUtZublq/ZyM+rN9Hn2E7Uq1M2oJV0T23e5JAygaqkZ2Oiu+UGYsNux2D1b4EnS3fDxKm5gKc4/t6n86Pefu2Gbezeu58X3vmGN1PwEF00Rj39IS+8803UPVHGjJvGbY++w0PPf1y67MPPf4y5u+NBjf/hL393/ef9iNJt27EnYPtUrFTV9Ql2gvWyiueGe826yL9DH335e9foj8P0hFq/eYdPR4EHx3l6jj3jNyz3pGm5ER+/RP7OvazdkB8+oWPXnn3c/ui7jH9nFs+//XXANM9O+pIbRk/ggbHTAq4H3+cpksVKDOVEoC9fcXFsF6xXP5jDjG+WxpulpPjwi4Vs3LqTvn84jGO6tg5bvC8uPlA6tMPcRatLl7324bcx5yGVPSQfe8nd/urzlvxaWhpyyxe5yxl65rFlj7X4V/r2OizktktWrqdrh6wyy/OiuMBGw78LcTTWbdrOv1/8hG079nDHXwb4rNuSv5ur73mVAwcO0iSjHkcd1opLzu4VsBRQXHyAxSvXs+LXTaXLvsxdzohLy867XfI9nbdkTcSlxmTUgFmJoRzxPzEUZX9hEaOf+SiqL3sqgsLs+YHbHyJR0p/e+1mBYPvzv4arKrc88nZExwn2hXrurcB3c9EI1NjsvyxQACrp7BCKqvLpnKW8/uF3PnfDULYhcn4MTyeHC4y7dgduFF/2ywZufeStkNv+8z/vx90fv6RxPRJ5G6MLOB/MXMjDz0/n1/Xb+PeLn7D6ty3s3F3AHY+965Muf+fe0pu3Lfm7mfHNUl6ZHHh8s/++PpNRT39YpuQWrrRTHOPzL4lgJYYIbdq2i6aN6if0GDc/+KbP++27CvjPqzOjGorA/8IRysSpuSxZuZ7uXVpx5omHU6d2jYi39ffICx+HTxTG2De/YuS1Z7Frz/6g+/Ovdlr482+sjfDBumClkc+/W8aPMTSgevsi9+cyyy6740XOOLEb3Q5tQY8uwdtSwlmwLK/06e9P5ixl/OhhFBYVu9bwvCDMPMLTZy2mTYtGAddt3R6++m7H7gIaNwze3dVbIhqEC/YVBjxHVv66mRff+waAZas3kr8zcBtQMJ/MXsq1F/UpszzYIIXPTvqywkw/aoEhQvc8+QFP/XNoQnsy+J+Ys76PfnyWh8dHfoF+62NPKWTJyvVM+Oi7sI3BibYlfzfX/Ou1qJ4c3hviobRoRHKBC8V72I4S+wuLeO/T+bz36XyuOPf4MkFtzbrIAtq9//uo9PWOXQVsyd/NzQ++SWFRMUd08h3IePGK6OujI+kmOzaO6SRvemASe/3u+tf8tpV/PfVhTPvbsauA3MWrI05/yW3jAy737k0VbVCo7KwqKUIbt+5kw5byNbqk20Y9/WFMg9R9FeMwzv4K9hWGDQoHD8beILB1+24gsuobt41/Z1aZZaOeju3COHbSV+wp2E+RV3tLifI4LIl/UACYs/CXoN1cNejgzB53PfFewEBc0ZWn7rMWGGJQjv5/rns+wAUsnIMuDOmcDD8sXcvSlev5Z4Q9htxWMpRGiWDdV0tMnrmAzdvKPpOxbnNs41wFs31X+ekqO/+n8FV66zbvcOVYgQaCTDTvUmM0bSfJVuUDQyxPm5rUKSyKr1599LNTwieKUqLmb3jpvdnc/ui7ZZa7fV/y8vuzwydKkpLupckQb/VhLLbvKigNDpOmld/u5FW+jeGT2RWjW2eyLPtlAycf2ynV2QjK/y472kZvtycRmv714rjq38MJVKrYu8/dv8Ekz+Mvf8JvG7dzzUV9mDzTd/j78lQTUeVLDNH4YemvVWJY4GcnJeap7sookUEhmHBVUBVdRfyOHThwkPk/rWVHmGq5RcvXkb9zLw94PYUdLRsrKQn2FQYfb97f82/P4oV3Z3PNhScmMEfGmIpm/DuzmPZ15Zn+s8oFht82bWfP3v10bNOUWT+sjHru5YMHD1bKHhHGmOjt3rufLfm7khoUKkyJQUQGAE8A1YFxqjrGb/3lwMNAyXyXT6rqOGfdMOAuZ/loVX3JjTwFkrcxnxH3TwTgyE7ZMY0KaYxJrF17EtOYnwgPj5/Oepd6SRVE2HaUjBF14w4MIlIdeAroB+QBc0VkcoApOieq6g1+2zYC7gZy8Ix2MM/ZNiEDqfzvjd/v9C0oGFM+RTNQXaq5OcDdDaMnRJTut43udlcOxI3G557AClVdpaqFwBtApNM29QdmqOo2JxjMAAaE2SZmbj0la4xJnJIhzk1gyfh83AgMLQHvwXzynGX+zhORhSLyloi0inJbY0wV4VbVjImdG4EhUEuIf3+zD4C2qnok8AlQ0o4QybaehCLDRSRXRHI3b45+2AZjjDGRcSMw5AGtvN5nAz4Vb6q6VVVLWpSeA46JdFuvfYxV1RxVzcnMzIwpoxWvd7QxxiSfG4FhLtBRRNqJSA3gImCydwIR8Z6pYxBQ8rjxdOB0EckQkQzgdGdZYlTAB2eMMSbZ4u6VpKrFInIDngt6dWC8qi4WkVFArqpOBm4UkUFAMbANuNzZdpuI3IsnuACMUtXyNzykMcZUIa48x6CqU4ApfstGer2+A7gjyLbjgcADprvMCgzGGBOejZVkjDHGR5UKDBVxcC5jjEm2KhUYytNk28YYU15VqcCwcWvlnprTGGPcUKUCgzHGmPAsMBhjjPFhgcEYY4wPCwzGGGN8WGAwxhjjwwKDMcYYHxYYjDHG+LDAYIwxxocFBmOMMT4sMBhjjPFhgcEYY4wPCwzGGGN8uBIYRGSAiCwTkRUicnuA9TeLyBIRWSgin4pIG691B0RkvvMz2X9bY4wxyRX3DG4iUh14CugH5AFzRWSyqi7xSvYDkKOqe0XkWuAh4EJnXYGq9og3H8YYY9zhRomhJ7BCVVepaiHwBjDYO4GqzlTVvc7bOUC2C8c1xhiTAG4EhpbAWq/3ec6yYK4Epnq9ryUiuSIyR0SGuJAfY4wxcYi7KgmQAMsCzqEpIpcAOUAfr8WtVXWdiLQHPhORH1V1ZYBthwPDAVq3bh1/ro0xxgTkRokhD2jl9T4bWOefSET6Av8ABqnq/pLlqrrO+b0K+Bw4KtBBVHWsquaoak5mZqYL2TbGGBOIG4FhLtBRRNqJSA3gIsCnd5GIHAU8iycobPJaniEiNZ3XTYDjAe9Ga2OMMUkWd1WSqhaLyA3AdKA6MF5VF4vIKCBXVScDDwP1gDdFBOBXVR0EHAY8KyIH8QSpMX69mYwxxiSZG20MqOoUYIrfspFer/sG2e4b4Ag38mCMMcYd9uSzMcYYHxYYjDHG+LDAYIwxxocFBmOMMT4sMBhjjPFhgcEYY4wPCwzGGGN8WGAwxhjjwwKDMcYYHxYYjDHG+LDAYIwxxocFBmOMMT4sMBhjjPFhgcEYY4wPCwzGGGN8WGAwxhjjw5XAICIDRGSZiKwQkdsDrK8pIhOd9d+KSFuvdXc4y5eJSH838mOMMSZ2cQcGEakOPAWcAXQFhopIV79kVwL5qnoo8BjwoLNtVzxzRHcDBgBPO/tznaomYrfGGFPpuFFi6AmsUNVVqloIvAEM9kszGHjJef0WcJp4Jn8eDLyhqvtV9RdghbM/103/2qaSNsaYSLgRGFoCa73e5znLAqZR1WJgB9A4wm0BEJHhIpIrIrmbN2+OKoOqynNvfRXVNsYYU1W5ERgkwDL/eptgaSLZ1rNQdayq5qhqTmZmZnQZFOGGP50S1TbGGFNVuREY8oBWXu+zgXXB0ohIGtAA2Bbhtq7oeWTbROzWGGMqHTcCw1ygo4i0E5EaeBqTJ/ulmQwMc16fD3ymntbgycBFTq+ldkBH4DsX8lSGBCycGGOM8ZcW7w5UtVhEbgCmA9WB8aq6WERGAbmqOhl4HnhFRFbgKSlc5Gy7WEQmAUuAYuB6VT0Qb56MMcbELu7AAKCqU4ApfstGer3eB/wxyLb3Afe5kY9QxAoMxhgTkSrz5LNYZDDGmIhUmcBgjDEmMhYYjDHG+KgygcFqkowxJjJVJjAYY4yJTJUJDNb4bIwxkakygcEYY0xkqkxgsCefjTEmMlUmMBhjjIlMlQkM1sRgjDGRqTKBwRhjTGQsMBhjjPFRZQKDdVc1xpjIVKHAkOocGGNMxVBlAoMxxpjIVJnAYFVJxhgTmbgCg4g0EpEZIrLc+Z0RIE0PEZktIotFZKGIXOi17kUR+UVE5js/PeLJjzHGmPjFW2K4HfhUVTsCnzrv/e0FLlPVbsAA4HERaei1/lZV7eH8zI8zP8YYY+IUb2AYDLzkvH4JGOKfQFV/VtXlzut1wCYgM87jRs2qkowxJjLxBoZmqroewPndNFRiEekJ1ABWei2+z6liekxEaobYdriI5IpI7ubNm+PMtjHGmGDCBgYR+UREFgX4GRzNgUQkC3gF+LOqHnQW3wF0AY4FGgG3BdteVceqao6q5mRmJr3AYYwxVUZauASq2jfYOhHZKCJZqrreufBvCpLuEOAj4C5VneO17/XOy/0i8gJwS1S5N8YY47p4q5ImA8Oc18OA9/0TiEgN4F3gZVV9029dlvNb8LRPLIozP8YYY+IUb2AYA/QTkeVAP+c9IpIjIuOcNBcAJwGXB+iW+pqI/Aj8CDQBRseZH2OMMXEKW5UUiqpuBU4LsDwXuMp5/SrwapDtT43n+MYYY9xXZZ58NsYYExkLDMYYY3xYYDDGGOPDAoMxxhgfFhiMMcb4sMBgjDHGhwUGY4wxPiwwGGOM8WGBwRhjjA8LDMYYY3xYYDDGGOPDAoMxxhgfFhiMMcb4sMBgjDHGhwUGY4wxPuIKDCLSSERmiMhy53dGkHQHvCbpmey1vJ2IfOtsP9GZ7c0YY0wKxVtiuB34VFU7Ap867wMpUNUezs8gr+UPAo852+cDV8aZH2OMMXGKNzAMBl5yXr+EZ97miDjzPJ8KvBXL9rH48zl/SOTujTGmUog3MDRT1fUAzu+mQdLVEpFcEZkjIiUX/8bAdlUtdt7nAS3jzE9IA08+MpG7N8aYSiHsnM8i8gnQPMCqf0RxnNaquk5E2gOficiPwM4A6TREPoYDwwFat24dxaGNMcZEI2xgUNW+wdaJyEYRyVLV9SKSBWwKso91zu9VIvI5cBTwNtBQRNKcUkM2sC5EPsYCYwFycnKCBhBjjDHxibcqaTIwzHk9DHjfP4GIZIhITed1E+B4YImqKjATOD/U9sYYY5Ir3sAwBugnIsuBfs57RCRHRMY5aQ4DckVkAZ5AMEZVlzjrbgNuFpEVeNocno8zP8YYY+IUtiopFFXdCpwWYHkucJXz+hvgiCDbrwJ6xpMHY4wx7rInn40xxviocoHhmK5tUp0FY4wp16pcYDitd5dUZ8EYY8q1KhcY0qpXuT/ZGGOiUuWukl3aB3pWzxhjTIkqFxjq1q7JfSOG0OvIdqnOijHGlEtxdVetqLq0b07tWunMWfhLqrNijDFRaVC/dsKPUeVKDKZyuOf6s1OdBWMiknFIHVf317xJA1f3F0iVDQy1a9mcQNE420amNcY1DevXoXO78tveWWUDQ9NG9VOdhQrFenMZ455Tenbi0NaZAdfldEv9s1b2bfdy4yWnpjoLJkIiqc6BccM1F56U6ixELKdbm7B3+Y/edgEP3nxu2H316dkZwfck7nlEW7p3zubqcvCZWGBwNG5Yl/p1a6U6G1XGGSceHlG6atUCn6KHtc/ivhEJnfDPJEGPLq183g/sk5wqy5o10jm6a3TzukRywW6SUZfs5hk+yyTAXUy1akLvHu1L33ds05TbrhrAyOsG0qhB3ZDHSMZNkQUGx3HWfTWoM0+K7CIeqf/7cz8Gndo9orTjRl0acHn16tXo0r45bz9xjZtZM0mW2ah+6Xfv3L5HJfXYN/zplKjSB7tgp6dVBzztBnVq1cAzo8DvatUo2/lTVenSvjlXnnc8px7XhZsv7xdVXhLNAoPxce1Ffcosu3jgca4e4w89OkTcZpGMrnmR6NohK9VZCOqCATk8eddQXrz/8lRnJSa3XnE640cP4+Kzj0taFWF6WjUa1K/NSTkd497XP689i8sG9+beGwcFLB3cdFnQuc4486QjuP5PJ5e7Nk8LDA5VykR6b5FUW9SrU9PNLCVcp7bNIkpXq2a668euGeAuqjzrc2wnnrjzQv5x9Zkx72NwhKWkSPXu0YH+x3fjnL49yMpsUGGrQkWk9AZgSN8eVE9CR4e/X9kfgEsH9Yr7eE0b1Wfwqd1p0bRhwPUdWmfy6G1/jOsYyWaBIUJd2jfnsdsvCJnmpQf+nKTcuKNjm6ac3LOzz7JQwdHbYe3ju4OuW7smg07pTo308AEiM8P3bmrQKe5eYCOV3SyD+nVjD/7xVld27ZBFNa870v+7vC/DLzgxos8wFuf1Ozoh+w2lYf06PHjzuQntCDLm5nMo+11pAAAV0ElEQVTodmgLwFM99L+Rf4prf3Vrhz8n2rRoHNcxki2uwCAijURkhogsd35nBEhziojM9/rZJyJDnHUvisgvXut6xJOfeERyQWyd1YjrhpatavF21zVnuZWllGjcsF5E6S4eGP/8SsOG9ObVB68IW9I6pJ7vnfCfznJnbqdeR7bjn9dG9//y70mSTL26t+ehW85j0Cndeej/zgtYbeGmk46Nv5olFu2ym9Dn2E4J23/HNr4l5UjP+UCuOPd46tSO7Jmo9q083VNr1kineeNDYj5mMs7BeEsMtwOfqmpH4FPnvQ9VnamqPVS1B3AqsBf42CvJrSXrVXV+nPlJuD45oU/YOrXcr3ZJlEAnmH+PihIN6vs+vXlYhyyG//HEuPNQvXq1qIvy6enVYzqWfztB+9aZCbvbToT+x3elXXYThg3pTYcgfeDdcv7pR5PdLPC5UBn97bK+NGt8CC2bNqSaCDVrRPY9PqtPwMkpA7rtyv5ccvZxPPC3c0hLi+0cTpZ4A8Ng4CXn9UtAuIr484Gpqro3zuO6wvtR9cM7tqRJRux3DpVlUL5qQe5C+5/QlcyM+giUlpr6n9CNR249P+5j/l+CemT07tHB531a9bJfxuZNYr9zi5Z/u0o0T5OPvG5gUi8mQ10qlYXidptLPE445lCeHvkn/vOPixh372W8/MDlrh+jSUY9zul7FG1aNHJ9326LNzA0U9X1AM7vpmHSXwRM8Ft2n4gsFJHHRCSprbf/vHYgh3dswVl9jqBX93a0adE4bP/6QMX3u68byN+GeXoeZATo0layLlLNmxySsjtZ/+BYctdYIz2NJ++6iGfuuYTTeh1Wur5p4/h7U3TtkMWovw7iH1efGfS5hVCCtXdkNw/cGOitUYO6XH3BSRzZKZsjOrUMmi5UrU12s4yICvdtWjQufUBq0CndufycP0SwlUekbT+BxNselCiXDe6dlON4l3x6dW8fIqVHg/q1SUurTovM2MYkSi/npYFIhP0WisgnIrIowM/gaA4kIlnAEcB0r8V3AF2AY4FGwG0hth8uIrkikrt58+ZoDh1UmxaN+NcNg7ji3ONLL/hXnX8CN116mk+6Pw44pvR19erVytxVH9k5u/RuLlC3sxOOPjSqfD1++4VUq5acuuzqAY4z4ZGrOKx9Fsd0bcPfr+pfujwtrXqZwFG3ds2oHxTyJyJ0O7QFR3dtzZ3Dzyhd7v06lHDtPuGcfnxX7r5+IId3DB4YStT2q08ed+9lPHHnhYwN8ryFNxFh9I2DePKuoQwbEt1FMY64QK/usZdmI+2q/LfL+kb0xG+iHe/3XTvqsFb8669nc/tfBnDhGTlRVX+2yortzj4trTrXDz2ZDq0y+VuIrqqhBCu5g6fTSKKFDQyq2ldVDw/w8z6w0bngl1z4N4XY1QXAu6pa5LXv9eqxH3gBCFp+VdWxqpqjqjmZmYmtX/UvFVzQ/xif93dF2WAZrfT06gw57fd2+ERWIVx4Rk7pSVhyEaiRnsboEYO58+ozaBmkC563O4efweN3XOhKfnp0yebu6wYy8rqBEQecFk0blum5FIgbpZuWTRvSq3t7BE91S0l1ZLinVUtUq1aNrBjvRGN1eMcWMW97br/IHjpr1qTsZ9vziLYxHzdWV1/ge+G/bHBvGtavw7GHt+WCATlJey7m1F5deOiW8zjhmOhuCoNp1KAuGYfUoUOrTC48I8eVfYYSb33FZGAYMMb5/X6ItEPxlBBKiUiWqq4Xz5V4CLAozvy4on2rJqWvhbLDMtRIQlFx8Knd2VtQSPGBA2QcUpfXPvw27DaDTunO5JkLojpO44b1eOTvf2T95u0xD94lIrQK0mhdu1YNCvYVRrWvIztn+yxr36oJK9d6SonBejA9c8/FTJqWy8SpuaXLTj62M53aNGPMuGnUrV2TS84+jk9mL404L8HcesXp7CnYH1E3RfCcQ5cGqTY5pF5tdu4uiDtPoQTrX59ot101gKv++TL5O5PTpHjfiCER/08icWjrpnzrzNmS6k4Kz426FFVNeE+0EvG2MYwB+onIcqCf8x4RyRGRcSWJRKQt0Ar4wm/710TkR+BHoAkwOs78uKJF04b85fwTOaZrGx64+ZyU5KFGehrDhvTmyvNOoG6E3eGibdRq1LBu6Xa9urd3vWTS68h2/P2K0+Pez6WDepHdLIOG9evwzxDdgRvU870bbN7kEI7u2prn772MsfdcEtcDYJ3a+g6eFs0F6IX7Lw/a0Drqr4Po2/uwsM84xNLGUKdWDUZeN5Aa6WlB75TfevzqqPcbSK2agc/Rk+Podjri0sifZWiX3cT1aXsHnXIkR3RqSWZGfUb9NcnzfwQIAMkKChBniUFVtwKnBVieC1zl9X41UKYCV1XL7XCmA07sxoATu7m2v26HtmDxinUxbdvn2E68PHkO+/YXhU8coRaZDTgzwoHsYlGnVg1uvbI/m7ftintfdWvX5PE7LuDAgYMxBa94AsKxh7ele5fsoCUib+1bZbJqbdn2r1DHb9U8g2sv6sPSletL707dct3Qk+nulL7uvm4gr33wHRu37iRvY35pmngvNgIc060NrZpnsG3HnjLrz+9/DFt37GHf/iK++3F1VPs+KacTXdpnce2/XvNZ3rB+HUZceir/evrDOHIeXlpade65/uyk3qmXFxWnE3cFd+Mlp/Lie7Np0rAuh3dqySPjP6Zxw7rcefWZ3HjfGyG3rVUznYduOY8Vazbx3qfz+XX9trjy0uvIdtxyxekpOdljfaJVRMIGhcZxdDcO5va/DIg47d+vOJ1P5vxE++wmPPT89PAbJFirrN+DWZsWjbnz6jP4et4KHnv5k7j2e9yR7fhh6VqG//FEcg5vU1q916hBXS45+zi+mreitB68Vs10RjidOc4b8UzUx2raqD7padUpKj5QumzcvZcm9dytakEBLDAkTZOMetzy59/7648fPYxaNdMi7p7ZsmlDWjZtyNSvgjfD1KyRzu1/GcCY56b5LP/f3Rf73HXVrVMzZSd7Ip9oPaZra7p3zmbJyvUBBwMMJ96PJLNRfYaeeSwA3Ttns2BZXsSDtGW6NIjaqL8OYsJHczmmW+uEPaD29yv7U1x8IGCgPqfvUZwTwSipjRtG1lgfSCov1GeeeDjLftkAJPZcTjULDCni/Rh9drMMn+J9NM7vfwxvTZ9Hs8aHcNyRbalWrRoP/d95/P3fb5emqenXcNY+O7G9ulJFRBh53UAKi4pT3lh41zVnsnZDPq0j7PLYJKMeFw88jq/mLWfoWT15cNy08BsF0O3QFoweEVVP8qh0cIZ1SPbDdi+/PxvwjCRb4oIBOUya5ulsEKxbrdvnwfFHd2DTtl3s2FXA+f2TP5ZUslhgiIHbdyxZmQ1KA0O0w0NcdEYOf+jRnqzMBqWlj0DDJdw3YgiPv/wprbIy6PeHw8qsr0xCXQxyurUhd/EaIPrnS6JRrVq1qAdOO7ffUUG7h8bzgJuPclIrEs136MwTD2d/YREHDipDTvu9EX/Iad2pW7sGh9SrRY8uv/dkK+mdd9RhrVx/sl1EIu7CG4+bLjuNR1+cAUTXCO8WCwzlwF/+eAJLV61nf2ExI68bGNW2IhLRBahL++b87+4/Vcn6Um/XDu3D9K+XcGjrTJrFMZCZSZ709Oo+JYUSNWukMzDAsCLDhvTmrD5HxFVdlWq9u7fjb8P6cvDgQY4/KnE3MMFYYEiAenVqsnvv/ojTN25Yj+dGXUph0YGwI41ePPA47nnqA8D3iexIpCIoeI9HFenAZInUsH6doA8IpXLk1GSpKjcG8Yx7Vh5Uq1YtoSXacCwwJMB5px/NS+/NjmqbGulpEdWHHt6xBTdf3o/tO/fSt3eXWLOYEL17dGD2/JUAnNzT0zCXllad+0YMYfb8VZzaq3OozU0Ih7ZO/DAIyVQVgnBFZoEhAWol8M5YRDj+qA7hE6bAX84/obS3ytAzfx/dpEv75q4/fFSVHFKvdrmZ4jQetWqmlz6Lk+xhQUx0LDDEoIqUxqPWoH7tqPr9m8jEO0hhtMKNMByrkdeexd1PfkB6WnWujXPgQ5NYFhgSwHvQskgGdzPlw8k9O/mMSZWsYaHLk0duPZ922U18lvXo0or5P60F4MRjYp/VrXO75oy79zLS06qVi/YmE5wFhgRo0bQhN15yKj8u/81nlFRTvjVqUJfRNw5mxa+bOblnp7iG0qioAnXvvG5oH8a/PYsG9etwRpzDxITrXGHKBwsMCdLn2E7l5slIxaU+8FXAYR2yOKxD+ZzYJlUaN6zHrVf2D5/QVBrxjq5qyqkjO3ke+Gmd1ajMqKOm/Dvfaw6QP/aPrltyPFL9xLgpH+wsqKRuuaIf3y/+lSM7Z1eZvuuVyXn9jqJZo/pkZTZI+LzU940YwozZSzn52E5RP3lvKicLDDGoCBfaurVrcmKEA7iZ8qdGehqn9nL/OZVAp651Jzb+7PbAGGOMj7gCg4j8UUQWi8hBEQk6EamIDBCRZSKyQkRu91reTkS+FZHlIjJRRCKbqswYY0zCxFtiWAScC3wZLIGIVAeeAs4AugJDRaSrs/pB4DFV7QjkA1fGmR9jjDFxiiswqOpSVV0WJllPYIWqrlLVQuANYLB4KupPBd5y0r0EDIknP8lSq6Y9nGMqpuoRTgxlqrZknCUtgbVe7/OcZY2B7apa7Le83Gud1ai0O+h5/SrvZB2m8jmma+vSEW8r+7wcJnZheyWJyCdAoC4L/1DV9yM4RqAuPBpiebB8DAeGA7RundyxYwIZed1ZbNuxh8YNK/bwvqZqSUurzsO3ns/yNZs4qkurVGfHlFNhA4Oq9o3zGHmA9xmYDawDtgANRSTNKTWULA+Wj7HAWICcnJyUP8orIhYUTIWUcUgdeh7RNtXZMOVYMqqS5gIdnR5INYCLgMnqmatwJnC+k24YEEkJxBhjTALF2131HBHJA3oDH4nIdGd5CxGZAuCUBm4ApgNLgUmqutjZxW3AzSKyAk+bw/Px5McYY0z8xLVJxpMoJydHc3NzU50NY4ypUERknqoGfeashPVdM8YY48MCgzHGGB8WGIwxxviwwGCMMcZHhWx8FpHNwJoYN2+C5xmK8sbyFR3LV3QsX9GprPlqo6qZ4RJVyMAQDxHJjaRVPtksX9GxfEXH8hWdqp4vq0oyxhjjwwKDMcYYH1UxMIxNdQaCsHxFx/IVHctXdKp0vqpcG4MxxpjQqmKJwRhjTAiVNjAEm2faa31NZ57pFc68022TkKdWIjJTRJY6c2WPCJDmZBHZISLznZ+Ric6Xc9zVIvKjc8wyA1GJx3+cz2uhiCR8hiIR6ez1OcwXkZ0icpNfmqR8XiIyXkQ2icgir2WNRGSGM2f5DBHJCLLtMCfNchEZloR8PSwiPzn/p3dFpGGQbUP+zxOQr3tE5Dev/9WZQbYN+d1NQL4meuVptYjMD7JtIj+vgNeGlJ1jqlrpfoDqwEqgPVADWAB09UtzHfCM8/oiYGIS8pUFHO28rg/8HCBfJwMfpuAzWw00CbH+TGAqngmWegHfpuB/ugFPP+ykf17AScDRwCKvZQ8BtzuvbwceDLBdI2CV8zvDeZ2R4HydDqQ5rx8MlK9I/ucJyNc9wC0R/J9Dfnfdzpff+n8DI1PweQW8NqTqHKusJYaA80z7pRmMZ55p8Mw7fZqIBJpVzjWqul5Vv3de78IzDHmFmM4Uz+f1snrMwTPJUlYSj38asFJVY32wMS6q+iWwzW+x9zkUbM7y/sAMVd2mqvnADGBAIvOlqh/r71PmzsEzCVZSBfm8IhHJdzch+XK+/xcAE9w6XqRCXBtSco5V1sAQbJ7pgGmcL9EOPHNCJIVTdXUU8G2A1b1FZIGITBWRbknKkgIfi8g88Uyj6i+SzzSRLiL4FzYVnxdAM1VdD54vNtA0QJpUf25X4CnpBRLuf54INzhVXOODVIuk8vM6EdioqsuDrE/K5+V3bUjJOVZZA0Mk80lHNee0m0SkHvA2cJOq7vRb/T2e6pLuwH+B95KRJ+B4VT0aOAO4XkRO8lufys+rBjAIeDPA6lR9XpFK5ef2D6AYeC1IknD/c7f9D+gA9ADW46m28ZeyzwsYSujSQsI/rzDXhqCbBVgW12dWWQNDsHmmA6YRkTSgAbEVfaMiIul4/vGvqeo7/utVdaeq7nZeTwHSRaRJovOlquuc35uAd/EU6b1F8pkmyhnA96q60X9Fqj4vx8aS6jTn96YAaVLyuTkNkAOBi9WpiPYXwf/cVaq6UVUPqOpB4Lkgx0vV55UGnAtMDJYm0Z9XkGtDSs6xyhoYAs4z7ZdmMp55psEz7/Rnwb5AbnHqMJ8Hlqrqo0HSNC9p6xCRnnj+R1sTnK+6IlK/5DWexstFfskmA5eJRy9gR0kRNwmC3sml4vPy4n0OBZuzfDpwuohkOFUnpzvLEkZEBuCZNneQqu4NkiaS/7nb+fJukzonyPEi+e4mQl/gJ1XNC7Qy0Z9XiGtDas6xRLSwl4cfPL1ofsbTw+EfzrJReL4sALXwVE2sAL4D2ichTyfgKeItBOY7P2cC1wDXOGluABbj6Y0xB/hDEvLV3jneAufYJZ+Xd74EeMr5PH8EcpL0f6yD50LfwGtZ0j8vPIFpPVCE5w7tSjxtUp8Cy53fjZy0OcA4r22vcM6zFcCfk5CvFXjqnEvOsZLedy2AKaH+5wnO1yvOubMQzwUvyz9fzvsy391E5stZ/mLJOeWVNpmfV7BrQ0rOMXvy2RhjjI/KWpVkjDEmRhYYjDHG+LDAYIwxxocFBmOMMT4sMBhjjPFhgcEYY4wPCwymShORxl5DLm/wGxb6mwQd8ygRGRdifaaITEvEsY2JRFqqM2BMKqnqVjxj9yAi9wC7VfWRBB/2TmB0iDxtFpH1InK8qs5KcF6MKcNKDMYEISK7nd8ni8gXIjJJRH4WkTEicrGIfOdM3NLBSZcpIm+LyFzn5/gA+6wPHKmqC5z3fbxKKD+UDLuAZzDAi5P0pxrjwwKDMZHpDowAjgAuBTqpak9gHPBXJ80TwGOqeixwnrPOXw6+Y+zcAlyvqj3wDPtc4CzPdd4bk3RWlWRMZOaqM2igiKwEPnaW/wic4rzuC3T1mu/pEBGpr56JV0pkAZu93s8CHhWR14B39PdB3DbhGavHmKSzwGBMZPZ7vT7o9f4gv3+PqgG9VbWA4ArwDOAIgKqOEZGP8AyYNkdE+qrqT06aUPsxJmGsKskY93yMZ7RXAESkR4A0S4FDvdJ0UNUfVfVBPNVHXZxVnUjwMNjGBGOBwRj33AjkOFNXLsEzPLgPpzTQwKuR+SYRWSQiC/CUEEqm4TwF+CgZmTbGnw27bUySicjfgF2qGupZhi+BweqZ3N2YpLISgzHJ9z982yx8iEgm8KgFBZMqVmIwxhjjw0oMxhhjfFhgMMYY48MCgzHGGB8WGIwxxviwwGCMMcbH/wPTJKDZXTpMe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data:image/png;base64,iVBORw0KGgoAAAANSUhEUgAAAYYAAAEKCAYAAAAW8vJGAAAABHNCSVQICAgIfAhkiAAAAAlwSFlzAAALEgAACxIB0t1+/AAAADl0RVh0U29mdHdhcmUAbWF0cGxvdGxpYiB2ZXJzaW9uIDIuMS4xLCBodHRwOi8vbWF0cGxvdGxpYi5vcmcvAOZPmwAAIABJREFUeJzt3Xd8FGX+wPHPFxI6QoAAgdClCCqoEeEsWEBQEbCcylnw1MN64vnTs5yHHqJiOcudeoqIXQQ7KkVUbAhKUECKSBEk0iH0QBL4/v7YSdzdbN/Z3ZTv+/XKK7szz8w82czOd54yzyOqijHGGFOiWqozYIwxpnyxwGCMMcaHBQZjjDE+LDAYY4zxYYHBGGOMDwsMxhhjfFhgMMYY48MCgzHGGB8WGIwxxvhIS3UGYtGkSRNt27ZtqrNhjDEVyrx587aoama4dBUyMLRt25bc3NxUZ8MYYyoUEVkTSTqrSjLGGOPDAoMxxhgfFhiMMcb4qJBtDMYYU9UVFRWRl5fHvn37yqyrVasW2dnZpKenx7RvCwzGGFMB5eXlUb9+fdq2bYuIlC5XVbZu3UpeXh7t2rWLad+uVCWJyHgR2SQii4KsFxH5j4isEJGFInK017phIrLc+RnmRn6MMaay27dvH40bN/YJCgAiQuPGjQOWJCLlVhvDi8CAEOvPADo6P8OB/wGISCPgbuA4oCdwt4hkuJQnU07s21/Epm27Up0NYyod/6AQbnmkXAkMqvolsC1EksHAy+oxB2goIllAf2CGqm5T1XxgBqEDjKlgdu/dz9X3vMp1/3qNr79fkersGGMikKxeSS2BtV7v85xlwZaXISLDRSRXRHI3b96csIwad02cOpfde/ejwGMvfZLq7BhjIpCswBCoXKMhlpddqDpWVXNUNSczM+wT3aacyN9ZkOosGFNpqQa8XAZdHqlkBYY8oJXX+2xgXYjlxhhjQqhVqxZbt24tEwRKeiXVqlUr5n0nq7vqZOAGEXkDT0PzDlVdLyLTgfu9GpxPB+5IUp6MMabCys7OJi8vj0BV6yXPMcTKlcAgIhOAk4EmIpKHp6dROoCqPgNMAc4EVgB7gT8767aJyL3AXGdXo1Q1VCO2McYYID09PebnFMJxJTCo6tAw6xW4Psi68cB4N/JhjDEmfjZWkjHGGB8WGKqA/YVFqc6CMaYCscBQiakq9/7vIy6740U+nbM01dkxxlQQFhgqsYU//8b8n9ZSXHyApyd8kfTjv/TebGbPX5n04xpj4mOBoRLbvnNvyo69Zt02Js9ckLLjG2NiZ4HBJMTGrTtTnQUThQ1bdvL6h9/x06oNIdPNWbCKN6fPY9ee2EfuNOWfzcdgjOGBsVPJ25jP2zO+57WHrqRWzbITvKxZt5WHx38MwLpN2xlx6WnJzqZJEisxGGPI25hf+nrNuq0B00z/eknp6y9zlyc8TyZ1LDAYUwmpKm99/D3j3vqanbttIEMTHatKMqYS+mreciZ89B3gmRPjpssir/b56MtFLFm5nrP6HEGNdLtEVEVWYjCmEprmVe3z1bzoqn1mfb+CVz/4lg8+X+h2tkwFYYEhCX7btJ2iogOpzoYxUXn9w+9c3Z+qsmLNJoqL7bsQreLiA3z9/QoWLstLyvGsnJhgb06fxxtT5tIiswFP3Hkh1apZLDZV05Ovf87n3y2jc7vm3H/TEFf2OWlaLh/PWsIFA3I4/fiuruyzPPrs22U8O+lLAB68+VwObdM0ocezq1SCvTHFM6L4us07+Hbh6tRmpgpauyGfu5+czNhJX8U9q5WJz+ffLQNg2S8b2LRtV9z721Own4lTc8nfubf0ollZef99z775VcKPZyWGJNq33wazS7b7n53Cpm27WLR8HV3aN+OknE6pzpIBV6qTCvbZ9ylRXCkxiMgAEVkmIitE5PYA6x8TkfnOz88ist1r3QGvdZPdyI8xJbzvTBcs+y2FOTGm4oi7xCAi1YGngH545nCeKyKTVbW0W4Sq/s0r/V+Bo7x2UaCqPeLNR0WwYetOfl69kY5tmiIiFBYV8/5nCxARBp/SnfT06qnOoqnEDh48yNoN+bTOaoSIpDo7phxzo8TQE1ihqqtUtRB4AxgcIv1QYIILx61w3po+jzsee7f0qdEPPl/IG1PmMuGj75j29eIU585Udg88N42bH3yTx1/5NNVZMXFIRkh3IzC0BNZ6vc9zlpUhIm2AdsBnXotriUiuiMwREXe6KpRz/3n1MyZMmevTHfCVD+akMEemsttbUMj3S34F4Ot5K2LaR1UrZGzJ382Y56bxzMQvqlwXWzcCQ6DTJVj3j4uAt1TV+1Nurao5wJ+Ax0WkQ8CDiAx3Akju5s2b48txOfDW9HlJP+ab0+clvGfOvv1FrjeyHzhwkNnzV7FoeeLbCAqLitlTsD/hx0m2AwcPxr2P8jZi7o8/J/Z8+O9rnzF30WpmfLOUqV9VrRK9G4EhD2jl9T4bWBck7UX4VSOp6jrn9yrgc3zbH7zTjVXVHFXNyczMjDfPVdIbU+YyZ8EvCdv/2g35XDXyFa4a+QprN2xzbb+fz13GIy98zN1PfsDKXxN3U7Alfzd/GfkKV/3zFX5evRGAXXv2WTdXxw9L14ZPlERPvj4zoftftPz3y9isH2IrZUVLVdmwZWfKzzk3AsNcoKOItBORGngu/mV6F4lIZyADmO21LENEajqvmwDHA0v8t60o9hYUcvuj73D+iGcSfjcTq0de+Jj3P4t9Ap2Z3y7jpgcmMvWrRWXWPfriDAr2FVKwr9DVp2a9Z597asLnMe8nXFXI2ElfsXvvfgqLirnnqQ/5YOZC/nzni9zz1Ac+X9T8nXv5dM5Stu3YE3NeQnHjohDub523eA1jnptG7uI1MR/DrZLh9l2J/Twrkv++NpPr732df7/4SUrzEXdgUNVi4AZgOrAUmKSqi0VklIgM8ko6FHhDfc/6w4BcEVkAzATGePdmqmjGvzuL5Ws2ocA9T32Q0GN5fym379rLvMVrIq4Hffn92fy2aXv4hAE8+fpM1m7IZ9xbX5cZ5uPX9e6VElLht02/Dz29v7CIF9/7BsVz57jUawKbB8ZO5ekJXzDmuWk+26sqazfkc+BAbNU2qspjL3/C8LtfjeuCHcjGLb7VQPePncrcRat5YOzUkIGosKg46Lrps9z5qj70/Mc8PeEL7ns2dF6qgi/m/gzA7PkrU9qu4coDbqo6BZjit2yk3/t7Amz3DXCEG3mIx+IV6/js22WcelxnunbIYt/+ImrXqsGMb5awZOV6zjv9aLKbZQTc9vslvzJ20lcc0aklM79d5rMu3GxY0Zry5Y98u/CX0iLu4R1bcMdfzuDKu14GiGqogbwN+bRs2jCu/BQWF5fbLrbrN+/goy9+jGqbPQWFQdft3vt7u8PKtZtLf6tqadfP59+exdSvFsU85MMPS9eWNgw/MHYqbz9xTUTbbduxh982bufwji1K8+J/7j3ywoyg24e6GI/872TG3HxuwHXeQWPZLxt4/aPv6N65FX17d2Hhst/o3iWb+nVrhc3/sl88eV392xb2FxYHnCQoEtO/Xkz/E7rFtK3xZU8+4zn5wfPIftcOWSxbvZHTenXhY+eOaOnKDTxzz8UBt73vWU88/Ozbn8qs+8cT77mWx59Xb+T5t2f5LFu0fB0X//350vclXzC3HDx4kGrVqjHz22X8tjGfs0/p7rN+0tR5dGzblBOOPtTV44YS6R3lA2OnRlUqUtWYpqv0fh6gpHpt2S8bWLshn1bNy95M7NxdwJ6CQrIyG5RZty6GUlzBvkJuvH8iBfsKuWBADheekRMw3eb82IagWL5mE1vyd9Mko17QNPv2F3Hn455zfdHydUyclktx8QEOa5/F6BGheq6XFU/Pp7FvfmWBwSUWGPwsWbkeoDQoQOxfKjflLnK3aiHUA06qyr9f/IQFP63llOM6l955r/erjvjwi4XwBTRvfEjCB/WK1NoN+Tw94fOAQUH8OtAVFR0oLfGEa9QuKj7A/J/W0jHCvzNQNcCW/N1cP3oCxcUHuO2qAfQ8om3pusKi4pgC07SvF1Owz1PSmTQtN2hgiMfBIMG45Bx6cNx0n+Ulf/vSVevD7jtQO0XJ+fdL3mauG3oy3Q5tEW2WK7VkPJxogSFGM75ZwrzFv7q+3wMHDvLDT2tp2bRhwLtKt4x/e5bPhcnbouXrmD1/JYBPdcycBasCpp/y1SJubHNqRMd9+f3ZHDyo9Orens7tmoU8yX9atYGno2xsvu+ZKREF8tc//I73PpvPmScezuXn/CHoxa/EU69/zv7Coriq38a99XXpRfPBcdNKq4p27i5gxAOTYppprSgJ9dDhSmkLf45+KOiSPT75+udl1n2Zu7z0/Bv538m8/vCVvPTeHIqKD3D5Ob2pW7tmyH3v2rOP9z+dT6d2zTn28DaICKrK90t+JX/nXtpnN6FddpNy//T36GenUFx8kBGXRvbdcpMFhhhs2raLZyYmZjTHt2d8z8SpuaSlVWfcqEsjqqP1tmNXAQ3q1w6bbnP+rtKqIn+btiWuv3pJj6gPPl/IyOsG0r1zdtC0wariDhw4yC95W2jfqklp/guLirn+3gkR92x5e8b3pfm4eOBxYdPvL/Tc2UZaPRXoTnj7rr0B074y+dsqO/1mSQDwtmrtFp/378z4gemzPM8RpKVV4+oLTgq5zxtGTyhtEyopmS37ZSP3j51amiZUtZublq/ZyM+rN9Hn2E7Uq1M2oJV0T23e5JAygaqkZ2Oiu+UGYsNux2D1b4EnS3fDxKm5gKc4/t6n86Pefu2Gbezeu58X3vmGN1PwEF00Rj39IS+8803UPVHGjJvGbY++w0PPf1y67MPPf4y5u+NBjf/hL393/ef9iNJt27EnYPtUrFTV9Ql2gvWyiueGe826yL9DH335e9foj8P0hFq/eYdPR4EHx3l6jj3jNyz3pGm5ER+/RP7OvazdkB8+oWPXnn3c/ui7jH9nFs+//XXANM9O+pIbRk/ggbHTAq4H3+cpksVKDOVEoC9fcXFsF6xXP5jDjG+WxpulpPjwi4Vs3LqTvn84jGO6tg5bvC8uPlA6tMPcRatLl7324bcx5yGVPSQfe8nd/urzlvxaWhpyyxe5yxl65rFlj7X4V/r2OizktktWrqdrh6wyy/OiuMBGw78LcTTWbdrOv1/8hG079nDHXwb4rNuSv5ur73mVAwcO0iSjHkcd1opLzu4VsBRQXHyAxSvXs+LXTaXLvsxdzohLy867XfI9nbdkTcSlxmTUgFmJoRzxPzEUZX9hEaOf+SiqL3sqgsLs+YHbHyJR0p/e+1mBYPvzv4arKrc88nZExwn2hXrurcB3c9EI1NjsvyxQACrp7BCKqvLpnKW8/uF3PnfDULYhcn4MTyeHC4y7dgduFF/2ywZufeStkNv+8z/vx90fv6RxPRJ5G6MLOB/MXMjDz0/n1/Xb+PeLn7D6ty3s3F3AHY+965Muf+fe0pu3Lfm7mfHNUl6ZHHh8s/++PpNRT39YpuQWrrRTHOPzL4lgJYYIbdq2i6aN6if0GDc/+KbP++27CvjPqzOjGorA/8IRysSpuSxZuZ7uXVpx5omHU6d2jYi39ffICx+HTxTG2De/YuS1Z7Frz/6g+/Ovdlr482+sjfDBumClkc+/W8aPMTSgevsi9+cyyy6740XOOLEb3Q5tQY8uwdtSwlmwLK/06e9P5ixl/OhhFBYVu9bwvCDMPMLTZy2mTYtGAddt3R6++m7H7gIaNwze3dVbIhqEC/YVBjxHVv66mRff+waAZas3kr8zcBtQMJ/MXsq1F/UpszzYIIXPTvqywkw/aoEhQvc8+QFP/XNoQnsy+J+Ys76PfnyWh8dHfoF+62NPKWTJyvVM+Oi7sI3BibYlfzfX/Ou1qJ4c3hviobRoRHKBC8V72I4S+wuLeO/T+bz36XyuOPf4MkFtzbrIAtq9//uo9PWOXQVsyd/NzQ++SWFRMUd08h3IePGK6OujI+kmOzaO6SRvemASe/3u+tf8tpV/PfVhTPvbsauA3MWrI05/yW3jAy737k0VbVCo7KwqKUIbt+5kw5byNbqk20Y9/WFMg9R9FeMwzv4K9hWGDQoHD8beILB1+24gsuobt41/Z1aZZaOeju3COHbSV+wp2E+RV3tLifI4LIl/UACYs/CXoN1cNejgzB53PfFewEBc0ZWn7rMWGGJQjv5/rns+wAUsnIMuDOmcDD8sXcvSlev5Z4Q9htxWMpRGiWDdV0tMnrmAzdvKPpOxbnNs41wFs31X+ekqO/+n8FV66zbvcOVYgQaCTDTvUmM0bSfJVuUDQyxPm5rUKSyKr1599LNTwieKUqLmb3jpvdnc/ui7ZZa7fV/y8vuzwydKkpLupckQb/VhLLbvKigNDpOmld/u5FW+jeGT2RWjW2eyLPtlAycf2ynV2QjK/y472kZvtycRmv714rjq38MJVKrYu8/dv8Ekz+Mvf8JvG7dzzUV9mDzTd/j78lQTUeVLDNH4YemvVWJY4GcnJeap7sookUEhmHBVUBVdRfyOHThwkPk/rWVHmGq5RcvXkb9zLw94PYUdLRsrKQn2FQYfb97f82/P4oV3Z3PNhScmMEfGmIpm/DuzmPZ15Zn+s8oFht82bWfP3v10bNOUWT+sjHru5YMHD1bKHhHGmOjt3rufLfm7khoUKkyJQUQGAE8A1YFxqjrGb/3lwMNAyXyXT6rqOGfdMOAuZ/loVX3JjTwFkrcxnxH3TwTgyE7ZMY0KaYxJrF17EtOYnwgPj5/Oepd6SRVE2HaUjBF14w4MIlIdeAroB+QBc0VkcoApOieq6g1+2zYC7gZy8Ix2MM/ZNiEDqfzvjd/v9C0oGFM+RTNQXaq5OcDdDaMnRJTut43udlcOxI3G557AClVdpaqFwBtApNM29QdmqOo2JxjMAAaE2SZmbj0la4xJnJIhzk1gyfh83AgMLQHvwXzynGX+zhORhSLyloi0inJbY0wV4VbVjImdG4EhUEuIf3+zD4C2qnok8AlQ0o4QybaehCLDRSRXRHI3b45+2AZjjDGRcSMw5AGtvN5nAz4Vb6q6VVVLWpSeA46JdFuvfYxV1RxVzcnMzIwpoxWvd7QxxiSfG4FhLtBRRNqJSA3gImCydwIR8Z6pYxBQ8rjxdOB0EckQkQzgdGdZYlTAB2eMMSbZ4u6VpKrFInIDngt6dWC8qi4WkVFArqpOBm4UkUFAMbANuNzZdpuI3IsnuACMUtXyNzykMcZUIa48x6CqU4ApfstGer2+A7gjyLbjgcADprvMCgzGGBOejZVkjDHGR5UKDBVxcC5jjEm2KhUYytNk28YYU15VqcCwcWvlnprTGGPcUKUCgzHGmPAsMBhjjPFhgcEYY4wPCwzGGGN8WGAwxhjjwwKDMcYYHxYYjDHG+LDAYIwxxocFBmOMMT4sMBhjjPFhgcEYY4wPCwzGGGN8uBIYRGSAiCwTkRUicnuA9TeLyBIRWSgin4pIG691B0RkvvMz2X9bY4wxyRX3DG4iUh14CugH5AFzRWSyqi7xSvYDkKOqe0XkWuAh4EJnXYGq9og3H8YYY9zhRomhJ7BCVVepaiHwBjDYO4GqzlTVvc7bOUC2C8c1xhiTAG4EhpbAWq/3ec6yYK4Epnq9ryUiuSIyR0SGuJAfY4wxcYi7KgmQAMsCzqEpIpcAOUAfr8WtVXWdiLQHPhORH1V1ZYBthwPDAVq3bh1/ro0xxgTkRokhD2jl9T4bWOefSET6Av8ABqnq/pLlqrrO+b0K+Bw4KtBBVHWsquaoak5mZqYL2TbGGBOIG4FhLtBRRNqJSA3gIsCnd5GIHAU8iycobPJaniEiNZ3XTYDjAe9Ga2OMMUkWd1WSqhaLyA3AdKA6MF5VF4vIKCBXVScDDwP1gDdFBOBXVR0EHAY8KyIH8QSpMX69mYwxxiSZG20MqOoUYIrfspFer/sG2e4b4Ag38mCMMcYd9uSzMcYYHxYYjDHG+LDAYIwxxocFBmOMMT4sMBhjjPFhgcEYY4wPCwzGGGN8WGAwxhjjwwKDMcYYHxYYjDHG+LDAYIwxxocFBmOMMT4sMBhjjPFhgcEYY4wPCwzGGGN8WGAwxhjjw5XAICIDRGSZiKwQkdsDrK8pIhOd9d+KSFuvdXc4y5eJSH838mOMMSZ2cQcGEakOPAWcAXQFhopIV79kVwL5qnoo8BjwoLNtVzxzRHcDBgBPO/tznaomYrfGGFPpuFFi6AmsUNVVqloIvAEM9kszGHjJef0WcJp4Jn8eDLyhqvtV9RdghbM/103/2qaSNsaYSLgRGFoCa73e5znLAqZR1WJgB9A4wm0BEJHhIpIrIrmbN2+OKoOqynNvfRXVNsYYU1W5ERgkwDL/eptgaSLZ1rNQdayq5qhqTmZmZnQZFOGGP50S1TbGGFNVuREY8oBWXu+zgXXB0ohIGtAA2Bbhtq7oeWTbROzWGGMqHTcCw1ygo4i0E5EaeBqTJ/ulmQwMc16fD3ymntbgycBFTq+ldkBH4DsX8lSGBCycGGOM8ZcW7w5UtVhEbgCmA9WB8aq6WERGAbmqOhl4HnhFRFbgKSlc5Gy7WEQmAUuAYuB6VT0Qb56MMcbELu7AAKCqU4ApfstGer3eB/wxyLb3Afe5kY9QxAoMxhgTkSrz5LNYZDDGmIhUmcBgjDEmMhYYjDHG+KgygcFqkowxJjJVJjAYY4yJTJUJDNb4bIwxkakygcEYY0xkqkxgsCefjTEmMlUmMBhjjIlMlQkM1sRgjDGRqTKBwRhjTGQsMBhjjPFRZQKDdVc1xpjIVKHAkOocGGNMxVBlAoMxxpjIVJnAYFVJxhgTmbgCg4g0EpEZIrLc+Z0RIE0PEZktIotFZKGIXOi17kUR+UVE5js/PeLJjzHGmPjFW2K4HfhUVTsCnzrv/e0FLlPVbsAA4HERaei1/lZV7eH8zI8zP8YYY+IUb2AYDLzkvH4JGOKfQFV/VtXlzut1wCYgM87jRs2qkowxJjLxBoZmqroewPndNFRiEekJ1ABWei2+z6liekxEaobYdriI5IpI7ubNm+PMtjHGmGDCBgYR+UREFgX4GRzNgUQkC3gF+LOqHnQW3wF0AY4FGgG3BdteVceqao6q5mRmJr3AYYwxVUZauASq2jfYOhHZKCJZqrreufBvCpLuEOAj4C5VneO17/XOy/0i8gJwS1S5N8YY47p4q5ImA8Oc18OA9/0TiEgN4F3gZVV9029dlvNb8LRPLIozP8YYY+IUb2AYA/QTkeVAP+c9IpIjIuOcNBcAJwGXB+iW+pqI/Aj8CDQBRseZH2OMMXEKW5UUiqpuBU4LsDwXuMp5/SrwapDtT43n+MYYY9xXZZ58NsYYExkLDMYYY3xYYDDGGOPDAoMxxhgfFhiMMcb4sMBgjDHGhwUGY4wxPiwwGGOM8WGBwRhjjA8LDMYYY3xYYDDGGOPDAoMxxhgfFhiMMcb4sMBgjDHGhwUGY4wxPuIKDCLSSERmiMhy53dGkHQHvCbpmey1vJ2IfOtsP9GZ7c0YY0wKxVtiuB34VFU7Ap867wMpUNUezs8gr+UPAo852+cDV8aZH2OMMXGKNzAMBl5yXr+EZ97miDjzPJ8KvBXL9rH48zl/SOTujTGmUog3MDRT1fUAzu+mQdLVEpFcEZkjIiUX/8bAdlUtdt7nAS3jzE9IA08+MpG7N8aYSiHsnM8i8gnQPMCqf0RxnNaquk5E2gOficiPwM4A6TREPoYDwwFat24dxaGNMcZEI2xgUNW+wdaJyEYRyVLV9SKSBWwKso91zu9VIvI5cBTwNtBQRNKcUkM2sC5EPsYCYwFycnKCBhBjjDHxibcqaTIwzHk9DHjfP4GIZIhITed1E+B4YImqKjATOD/U9sYYY5Ir3sAwBugnIsuBfs57RCRHRMY5aQ4DckVkAZ5AMEZVlzjrbgNuFpEVeNocno8zP8YYY+IUtiopFFXdCpwWYHkucJXz+hvgiCDbrwJ6xpMHY4wx7rInn40xxviocoHhmK5tUp0FY4wp16pcYDitd5dUZ8EYY8q1KhcY0qpXuT/ZGGOiUuWukl3aB3pWzxhjTIkqFxjq1q7JfSOG0OvIdqnOijHGlEtxdVetqLq0b07tWunMWfhLqrNijDFRaVC/dsKPUeVKDKZyuOf6s1OdBWMiknFIHVf317xJA1f3F0iVDQy1a9mcQNE420amNcY1DevXoXO78tveWWUDQ9NG9VOdhQrFenMZ455Tenbi0NaZAdfldEv9s1b2bfdy4yWnpjoLJkIiqc6BccM1F56U6ixELKdbm7B3+Y/edgEP3nxu2H316dkZwfck7nlEW7p3zubqcvCZWGBwNG5Yl/p1a6U6G1XGGSceHlG6atUCn6KHtc/ivhEJnfDPJEGPLq183g/sk5wqy5o10jm6a3TzukRywW6SUZfs5hk+yyTAXUy1akLvHu1L33ds05TbrhrAyOsG0qhB3ZDHSMZNkQUGx3HWfTWoM0+K7CIeqf/7cz8Gndo9orTjRl0acHn16tXo0r45bz9xjZtZM0mW2ah+6Xfv3L5HJfXYN/zplKjSB7tgp6dVBzztBnVq1cAzo8DvatUo2/lTVenSvjlXnnc8px7XhZsv7xdVXhLNAoPxce1Ffcosu3jgca4e4w89OkTcZpGMrnmR6NohK9VZCOqCATk8eddQXrz/8lRnJSa3XnE640cP4+Kzj0taFWF6WjUa1K/NSTkd497XP689i8sG9+beGwcFLB3cdFnQuc4486QjuP5PJ5e7Nk8LDA5VykR6b5FUW9SrU9PNLCVcp7bNIkpXq2a668euGeAuqjzrc2wnnrjzQv5x9Zkx72NwhKWkSPXu0YH+x3fjnL49yMpsUGGrQkWk9AZgSN8eVE9CR4e/X9kfgEsH9Yr7eE0b1Wfwqd1p0bRhwPUdWmfy6G1/jOsYyWaBIUJd2jfnsdsvCJnmpQf+nKTcuKNjm6ac3LOzz7JQwdHbYe3ju4OuW7smg07pTo308AEiM8P3bmrQKe5eYCOV3SyD+nVjD/7xVld27ZBFNa870v+7vC/DLzgxos8wFuf1Ozoh+w2lYf06PHjzuQntCDLm5nMo+11pAAAV0ElEQVTodmgLwFM99L+Rf4prf3Vrhz8n2rRoHNcxki2uwCAijURkhogsd35nBEhziojM9/rZJyJDnHUvisgvXut6xJOfeERyQWyd1YjrhpatavF21zVnuZWllGjcsF5E6S4eGP/8SsOG9ObVB68IW9I6pJ7vnfCfznJnbqdeR7bjn9dG9//y70mSTL26t+ehW85j0Cndeej/zgtYbeGmk46Nv5olFu2ym9Dn2E4J23/HNr4l5UjP+UCuOPd46tSO7Jmo9q083VNr1kineeNDYj5mMs7BeEsMtwOfqmpH4FPnvQ9VnamqPVS1B3AqsBf42CvJrSXrVXV+nPlJuD45oU/YOrXcr3ZJlEAnmH+PihIN6vs+vXlYhyyG//HEuPNQvXq1qIvy6enVYzqWfztB+9aZCbvbToT+x3elXXYThg3pTYcgfeDdcv7pR5PdLPC5UBn97bK+NGt8CC2bNqSaCDVrRPY9PqtPwMkpA7rtyv5ccvZxPPC3c0hLi+0cTpZ4A8Ng4CXn9UtAuIr484Gpqro3zuO6wvtR9cM7tqRJRux3DpVlUL5qQe5C+5/QlcyM+giUlpr6n9CNR249P+5j/l+CemT07tHB531a9bJfxuZNYr9zi5Z/u0o0T5OPvG5gUi8mQ10qlYXidptLPE445lCeHvkn/vOPixh372W8/MDlrh+jSUY9zul7FG1aNHJ9326LNzA0U9X1AM7vpmHSXwRM8Ft2n4gsFJHHRCSprbf/vHYgh3dswVl9jqBX93a0adE4bP/6QMX3u68byN+GeXoeZATo0layLlLNmxySsjtZ/+BYctdYIz2NJ++6iGfuuYTTeh1Wur5p4/h7U3TtkMWovw7iH1efGfS5hVCCtXdkNw/cGOitUYO6XH3BSRzZKZsjOrUMmi5UrU12s4yICvdtWjQufUBq0CndufycP0SwlUekbT+BxNselCiXDe6dlON4l3x6dW8fIqVHg/q1SUurTovM2MYkSi/npYFIhP0WisgnIrIowM/gaA4kIlnAEcB0r8V3AF2AY4FGwG0hth8uIrkikrt58+ZoDh1UmxaN+NcNg7ji3ONLL/hXnX8CN116mk+6Pw44pvR19erVytxVH9k5u/RuLlC3sxOOPjSqfD1++4VUq5acuuzqAY4z4ZGrOKx9Fsd0bcPfr+pfujwtrXqZwFG3ds2oHxTyJyJ0O7QFR3dtzZ3Dzyhd7v06lHDtPuGcfnxX7r5+IId3DB4YStT2q08ed+9lPHHnhYwN8ryFNxFh9I2DePKuoQwbEt1FMY64QK/usZdmI+2q/LfL+kb0xG+iHe/3XTvqsFb8669nc/tfBnDhGTlRVX+2yortzj4trTrXDz2ZDq0y+VuIrqqhBCu5g6fTSKKFDQyq2ldVDw/w8z6w0bngl1z4N4XY1QXAu6pa5LXv9eqxH3gBCFp+VdWxqpqjqjmZmYmtX/UvFVzQ/xif93dF2WAZrfT06gw57fd2+ERWIVx4Rk7pSVhyEaiRnsboEYO58+ozaBmkC563O4efweN3XOhKfnp0yebu6wYy8rqBEQecFk0blum5FIgbpZuWTRvSq3t7BE91S0l1ZLinVUtUq1aNrBjvRGN1eMcWMW97br/IHjpr1qTsZ9vziLYxHzdWV1/ge+G/bHBvGtavw7GHt+WCATlJey7m1F5deOiW8zjhmOhuCoNp1KAuGYfUoUOrTC48I8eVfYYSb33FZGAYMMb5/X6ItEPxlBBKiUiWqq4Xz5V4CLAozvy4on2rJqWvhbLDMtRIQlFx8Knd2VtQSPGBA2QcUpfXPvw27DaDTunO5JkLojpO44b1eOTvf2T95u0xD94lIrQK0mhdu1YNCvYVRrWvIztn+yxr36oJK9d6SonBejA9c8/FTJqWy8SpuaXLTj62M53aNGPMuGnUrV2TS84+jk9mL404L8HcesXp7CnYH1E3RfCcQ5cGqTY5pF5tdu4uiDtPoQTrX59ot101gKv++TL5O5PTpHjfiCER/08icWjrpnzrzNmS6k4Kz426FFVNeE+0EvG2MYwB+onIcqCf8x4RyRGRcSWJRKQt0Ar4wm/710TkR+BHoAkwOs78uKJF04b85fwTOaZrGx64+ZyU5KFGehrDhvTmyvNOoG6E3eGibdRq1LBu6Xa9urd3vWTS68h2/P2K0+Pez6WDepHdLIOG9evwzxDdgRvU870bbN7kEI7u2prn772MsfdcEtcDYJ3a+g6eFs0F6IX7Lw/a0Drqr4Po2/uwsM84xNLGUKdWDUZeN5Aa6WlB75TfevzqqPcbSK2agc/Rk+Podjri0sifZWiX3cT1aXsHnXIkR3RqSWZGfUb9NcnzfwQIAMkKChBniUFVtwKnBVieC1zl9X41UKYCV1XL7XCmA07sxoATu7m2v26HtmDxinUxbdvn2E68PHkO+/YXhU8coRaZDTgzwoHsYlGnVg1uvbI/m7ftintfdWvX5PE7LuDAgYMxBa94AsKxh7ele5fsoCUib+1bZbJqbdn2r1DHb9U8g2sv6sPSletL707dct3Qk+nulL7uvm4gr33wHRu37iRvY35pmngvNgIc060NrZpnsG3HnjLrz+9/DFt37GHf/iK++3F1VPs+KacTXdpnce2/XvNZ3rB+HUZceir/evrDOHIeXlpade65/uyk3qmXFxWnE3cFd+Mlp/Lie7Np0rAuh3dqySPjP6Zxw7rcefWZ3HjfGyG3rVUznYduOY8Vazbx3qfz+XX9trjy0uvIdtxyxekpOdljfaJVRMIGhcZxdDcO5va/DIg47d+vOJ1P5vxE++wmPPT89PAbJFirrN+DWZsWjbnz6jP4et4KHnv5k7j2e9yR7fhh6VqG//FEcg5vU1q916hBXS45+zi+mreitB68Vs10RjidOc4b8UzUx2raqD7padUpKj5QumzcvZcm9dytakEBLDAkTZOMetzy59/7648fPYxaNdMi7p7ZsmlDWjZtyNSvgjfD1KyRzu1/GcCY56b5LP/f3Rf73HXVrVMzZSd7Ip9oPaZra7p3zmbJyvUBBwMMJ96PJLNRfYaeeSwA3Ttns2BZXsSDtGW6NIjaqL8OYsJHczmmW+uEPaD29yv7U1x8IGCgPqfvUZwTwSipjRtG1lgfSCov1GeeeDjLftkAJPZcTjULDCni/Rh9drMMn+J9NM7vfwxvTZ9Hs8aHcNyRbalWrRoP/d95/P3fb5emqenXcNY+O7G9ulJFRBh53UAKi4pT3lh41zVnsnZDPq0j7PLYJKMeFw88jq/mLWfoWT15cNy08BsF0O3QFoweEVVP8qh0cIZ1SPbDdi+/PxvwjCRb4oIBOUya5ulsEKxbrdvnwfFHd2DTtl3s2FXA+f2TP5ZUslhgiIHbdyxZmQ1KA0O0w0NcdEYOf+jRnqzMBqWlj0DDJdw3YgiPv/wprbIy6PeHw8qsr0xCXQxyurUhd/EaIPrnS6JRrVq1qAdOO7ffUUG7h8bzgJuPclIrEs136MwTD2d/YREHDipDTvu9EX/Iad2pW7sGh9SrRY8uv/dkK+mdd9RhrVx/sl1EIu7CG4+bLjuNR1+cAUTXCO8WCwzlwF/+eAJLV61nf2ExI68bGNW2IhLRBahL++b87+4/Vcn6Um/XDu3D9K+XcGjrTJrFMZCZSZ709Oo+JYUSNWukMzDAsCLDhvTmrD5HxFVdlWq9u7fjb8P6cvDgQY4/KnE3MMFYYEiAenVqsnvv/ojTN25Yj+dGXUph0YGwI41ePPA47nnqA8D3iexIpCIoeI9HFenAZInUsH6doA8IpXLk1GSpKjcG8Yx7Vh5Uq1YtoSXacCwwJMB5px/NS+/NjmqbGulpEdWHHt6xBTdf3o/tO/fSt3eXWLOYEL17dGD2/JUAnNzT0zCXllad+0YMYfb8VZzaq3OozU0Ih7ZO/DAIyVQVgnBFZoEhAWol8M5YRDj+qA7hE6bAX84/obS3ytAzfx/dpEv75q4/fFSVHFKvdrmZ4jQetWqmlz6Lk+xhQUx0LDDEoIqUxqPWoH7tqPr9m8jEO0hhtMKNMByrkdeexd1PfkB6WnWujXPgQ5NYFhgSwHvQskgGdzPlw8k9O/mMSZWsYaHLk0duPZ922U18lvXo0or5P60F4MRjYp/VrXO75oy79zLS06qVi/YmE5wFhgRo0bQhN15yKj8u/81nlFRTvjVqUJfRNw5mxa+bOblnp7iG0qioAnXvvG5oH8a/PYsG9etwRpzDxITrXGHKBwsMCdLn2E7l5slIxaU+8FXAYR2yOKxD+ZzYJlUaN6zHrVf2D5/QVBrxjq5qyqkjO3ke+Gmd1ajMqKOm/Dvfaw6QP/aPrltyPFL9xLgpH+wsqKRuuaIf3y/+lSM7Z1eZvuuVyXn9jqJZo/pkZTZI+LzU940YwozZSzn52E5RP3lvKicLDDGoCBfaurVrcmKEA7iZ8qdGehqn9nL/OZVAp651Jzb+7PbAGGOMj7gCg4j8UUQWi8hBEQk6EamIDBCRZSKyQkRu91reTkS+FZHlIjJRRCKbqswYY0zCxFtiWAScC3wZLIGIVAeeAs4AugJDRaSrs/pB4DFV7QjkA1fGmR9jjDFxiiswqOpSVV0WJllPYIWqrlLVQuANYLB4KupPBd5y0r0EDIknP8lSq6Y9nGMqpuoRTgxlqrZknCUtgbVe7/OcZY2B7apa7Le83Gud1ai0O+h5/SrvZB2m8jmma+vSEW8r+7wcJnZheyWJyCdAoC4L/1DV9yM4RqAuPBpiebB8DAeGA7RundyxYwIZed1ZbNuxh8YNK/bwvqZqSUurzsO3ns/yNZs4qkurVGfHlFNhA4Oq9o3zGHmA9xmYDawDtgANRSTNKTWULA+Wj7HAWICcnJyUP8orIhYUTIWUcUgdeh7RNtXZMOVYMqqS5gIdnR5INYCLgMnqmatwJnC+k24YEEkJxBhjTALF2131HBHJA3oDH4nIdGd5CxGZAuCUBm4ApgNLgUmqutjZxW3AzSKyAk+bw/Px5McYY0z8xLVJxpMoJydHc3NzU50NY4ypUERknqoGfeashPVdM8YY48MCgzHGGB8WGIwxxviwwGCMMcZHhWx8FpHNwJoYN2+C5xmK8sbyFR3LV3QsX9GprPlqo6qZ4RJVyMAQDxHJjaRVPtksX9GxfEXH8hWdqp4vq0oyxhjjwwKDMcYYH1UxMIxNdQaCsHxFx/IVHctXdKp0vqpcG4MxxpjQqmKJwRhjTAiVNjAEm2faa31NZ57pFc68022TkKdWIjJTRJY6c2WPCJDmZBHZISLznZ+Ric6Xc9zVIvKjc8wyA1GJx3+cz2uhiCR8hiIR6ez1OcwXkZ0icpNfmqR8XiIyXkQ2icgir2WNRGSGM2f5DBHJCLLtMCfNchEZloR8PSwiPzn/p3dFpGGQbUP+zxOQr3tE5Dev/9WZQbYN+d1NQL4meuVptYjMD7JtIj+vgNeGlJ1jqlrpfoDqwEqgPVADWAB09UtzHfCM8/oiYGIS8pUFHO28rg/8HCBfJwMfpuAzWw00CbH+TGAqngmWegHfpuB/ugFPP+ykf17AScDRwCKvZQ8BtzuvbwceDLBdI2CV8zvDeZ2R4HydDqQ5rx8MlK9I/ucJyNc9wC0R/J9Dfnfdzpff+n8DI1PweQW8NqTqHKusJYaA80z7pRmMZ55p8Mw7fZqIBJpVzjWqul5Vv3de78IzDHmFmM4Uz+f1snrMwTPJUlYSj38asFJVY32wMS6q+iWwzW+x9zkUbM7y/sAMVd2mqvnADGBAIvOlqh/r71PmzsEzCVZSBfm8IhHJdzch+XK+/xcAE9w6XqRCXBtSco5V1sAQbJ7pgGmcL9EOPHNCJIVTdXUU8G2A1b1FZIGITBWRbknKkgIfi8g88Uyj6i+SzzSRLiL4FzYVnxdAM1VdD54vNtA0QJpUf25X4CnpBRLuf54INzhVXOODVIuk8vM6EdioqsuDrE/K5+V3bUjJOVZZA0Mk80lHNee0m0SkHvA2cJOq7vRb/T2e6pLuwH+B95KRJ+B4VT0aOAO4XkRO8lufys+rBjAIeDPA6lR9XpFK5ef2D6AYeC1IknD/c7f9D+gA9ADW46m28ZeyzwsYSujSQsI/rzDXhqCbBVgW12dWWQNDsHmmA6YRkTSgAbEVfaMiIul4/vGvqeo7/utVdaeq7nZeTwHSRaRJovOlquuc35uAd/EU6b1F8pkmyhnA96q60X9Fqj4vx8aS6jTn96YAaVLyuTkNkAOBi9WpiPYXwf/cVaq6UVUPqOpB4Lkgx0vV55UGnAtMDJYm0Z9XkGtDSs6xyhoYAs4z7ZdmMp55psEz7/Rnwb5AbnHqMJ8Hlqrqo0HSNC9p6xCRnnj+R1sTnK+6IlK/5DWexstFfskmA5eJRy9gR0kRNwmC3sml4vPy4n0OBZuzfDpwuohkOFUnpzvLEkZEBuCZNneQqu4NkiaS/7nb+fJukzonyPEi+e4mQl/gJ1XNC7Qy0Z9XiGtDas6xRLSwl4cfPL1ofsbTw+EfzrJReL4sALXwVE2sAL4D2ichTyfgKeItBOY7P2cC1wDXOGluABbj6Y0xB/hDEvLV3jneAufYJZ+Xd74EeMr5PH8EcpL0f6yD50LfwGtZ0j8vPIFpPVCE5w7tSjxtUp8Cy53fjZy0OcA4r22vcM6zFcCfk5CvFXjqnEvOsZLedy2AKaH+5wnO1yvOubMQzwUvyz9fzvsy391E5stZ/mLJOeWVNpmfV7BrQ0rOMXvy2RhjjI/KWpVkjDEmRhYYjDHG+LDAYIwxxocFBmOMMT4sMBhjjPFhgcEYY4wPCwymShORxl5DLm/wGxb6mwQd8ygRGRdifaaITEvEsY2JRFqqM2BMKqnqVjxj9yAi9wC7VfWRBB/2TmB0iDxtFpH1InK8qs5KcF6MKcNKDMYEISK7nd8ni8gXIjJJRH4WkTEicrGIfOdM3NLBSZcpIm+LyFzn5/gA+6wPHKmqC5z3fbxKKD+UDLuAZzDAi5P0pxrjwwKDMZHpDowAjgAuBTqpak9gHPBXJ80TwGOqeixwnrPOXw6+Y+zcAlyvqj3wDPtc4CzPdd4bk3RWlWRMZOaqM2igiKwEPnaW/wic4rzuC3T1mu/pEBGpr56JV0pkAZu93s8CHhWR14B39PdB3DbhGavHmKSzwGBMZPZ7vT7o9f4gv3+PqgG9VbWA4ArwDOAIgKqOEZGP8AyYNkdE+qrqT06aUPsxJmGsKskY93yMZ7RXAESkR4A0S4FDvdJ0UNUfVfVBPNVHXZxVnUjwMNjGBGOBwRj33AjkOFNXLsEzPLgPpzTQwKuR+SYRWSQiC/CUEEqm4TwF+CgZmTbGnw27bUySicjfgF2qGupZhi+BweqZ3N2YpLISgzHJ9z982yx8iEgm8KgFBZMqVmIwxhjjw0oMxhhjfFhgMMYY48MCgzHGGB8WGIwxxviwwGCMMcbH/wPTJKDZXTpMeQ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1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lowchart: Document 19"/>
          <p:cNvSpPr/>
          <p:nvPr/>
        </p:nvSpPr>
        <p:spPr>
          <a:xfrm flipH="1" flipV="1">
            <a:off x="-9" y="807664"/>
            <a:ext cx="9148483" cy="3269407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Document 17"/>
          <p:cNvSpPr/>
          <p:nvPr/>
        </p:nvSpPr>
        <p:spPr>
          <a:xfrm flipH="1" flipV="1">
            <a:off x="0" y="980728"/>
            <a:ext cx="9180512" cy="5904656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7"/>
          <p:cNvSpPr/>
          <p:nvPr/>
        </p:nvSpPr>
        <p:spPr>
          <a:xfrm>
            <a:off x="981115" y="95436"/>
            <a:ext cx="7186238" cy="71222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B w="38100" h="38100"/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h-TH" sz="3500" b="1" dirty="0" smtClean="0">
                <a:effectLst>
                  <a:reflection endPos="0" dir="5400000" sy="-100000" algn="bl" rotWithShape="0"/>
                </a:effectLst>
                <a:latin typeface="TH SarabunPSK" pitchFamily="34" charset="-34"/>
                <a:ea typeface="Tahoma" pitchFamily="34" charset="0"/>
                <a:cs typeface="TH SarabunPSK" pitchFamily="34" charset="-34"/>
              </a:rPr>
              <a:t>หลักการและเหตุผล</a:t>
            </a:r>
            <a:endParaRPr lang="th-TH" sz="3600" b="1" dirty="0">
              <a:effectLst>
                <a:reflection endPos="0" dir="5400000" sy="-100000" algn="bl" rotWithShape="0"/>
              </a:effectLst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7" name="Picture 4" descr="lin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423718"/>
            <a:ext cx="918051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660232" y="6423719"/>
            <a:ext cx="2592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ทันโลก บริการดี มีคุณธรรม</a:t>
            </a:r>
            <a:endParaRPr lang="th-TH" sz="2400" b="1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85" y="95437"/>
            <a:ext cx="746963" cy="72008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>
            <a:innerShdw blurRad="114300">
              <a:srgbClr val="FFFF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36512" y="6423719"/>
            <a:ext cx="3096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ฝ่ายปฏิบัติการและบำรุงรักษา</a:t>
            </a:r>
            <a:endParaRPr lang="th-TH" sz="2400" b="1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51" y="2556288"/>
            <a:ext cx="5184576" cy="38884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8758" y="3814204"/>
            <a:ext cx="3409123" cy="255684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8175" y="796502"/>
            <a:ext cx="2204114" cy="293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55523"/>
      </p:ext>
    </p:extLst>
  </p:cSld>
  <p:clrMapOvr>
    <a:masterClrMapping/>
  </p:clrMapOvr>
  <p:transition advTm="2594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Document 17"/>
          <p:cNvSpPr/>
          <p:nvPr/>
        </p:nvSpPr>
        <p:spPr>
          <a:xfrm>
            <a:off x="5973" y="-18098"/>
            <a:ext cx="9157447" cy="854810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Document 19"/>
          <p:cNvSpPr/>
          <p:nvPr/>
        </p:nvSpPr>
        <p:spPr>
          <a:xfrm>
            <a:off x="-3273" y="-18098"/>
            <a:ext cx="9144000" cy="566778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17"/>
          <p:cNvSpPr/>
          <p:nvPr/>
        </p:nvSpPr>
        <p:spPr>
          <a:xfrm flipH="1" flipV="1">
            <a:off x="0" y="5945835"/>
            <a:ext cx="9148476" cy="899587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owchart: Document 19"/>
          <p:cNvSpPr/>
          <p:nvPr/>
        </p:nvSpPr>
        <p:spPr>
          <a:xfrm flipH="1" flipV="1">
            <a:off x="-20365" y="6093296"/>
            <a:ext cx="9168839" cy="648072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0" name="Picture 4" descr="lin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0366" y="6313884"/>
            <a:ext cx="916884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588224" y="6396335"/>
            <a:ext cx="2592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ทันโลก บริการดี มีคุณธรรม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36512" y="6423719"/>
            <a:ext cx="3096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ฝ่ายปฏิบัติการและบำรุงรักษา</a:t>
            </a:r>
          </a:p>
        </p:txBody>
      </p:sp>
      <p:sp>
        <p:nvSpPr>
          <p:cNvPr id="16" name="Rounded Rectangle 7"/>
          <p:cNvSpPr/>
          <p:nvPr/>
        </p:nvSpPr>
        <p:spPr>
          <a:xfrm>
            <a:off x="981114" y="95436"/>
            <a:ext cx="7623333" cy="71222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B w="38100" h="38100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b="1" dirty="0" smtClean="0">
                <a:effectLst>
                  <a:reflection endPos="0" dir="5400000" sy="-100000" algn="bl" rotWithShape="0"/>
                </a:effectLst>
                <a:latin typeface="TH SarabunPSK" pitchFamily="34" charset="-34"/>
                <a:ea typeface="Tahoma" pitchFamily="34" charset="0"/>
                <a:cs typeface="TH SarabunPSK" pitchFamily="34" charset="-34"/>
              </a:rPr>
              <a:t>     Part list</a:t>
            </a:r>
            <a:endParaRPr lang="th-TH" sz="3600" b="1" dirty="0">
              <a:effectLst>
                <a:reflection endPos="0" dir="5400000" sy="-100000" algn="bl" rotWithShape="0"/>
              </a:effectLst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85" y="95437"/>
            <a:ext cx="746963" cy="72008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>
            <a:innerShdw blurRad="114300">
              <a:srgbClr val="FFFF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AutoShape 12" descr="Image result for raspberry p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data:image/png;base64,iVBORw0KGgoAAAANSUhEUgAAAYYAAAEKCAYAAAAW8vJGAAAABHNCSVQICAgIfAhkiAAAAAlwSFlzAAALEgAACxIB0t1+/AAAADl0RVh0U29mdHdhcmUAbWF0cGxvdGxpYiB2ZXJzaW9uIDIuMS4xLCBodHRwOi8vbWF0cGxvdGxpYi5vcmcvAOZPmwAAIABJREFUeJzt3Xd8FGX+wPHPFxI6QoAAgdClCCqoEeEsWEBQEbCcylnw1MN64vnTs5yHHqJiOcudeoqIXQQ7KkVUbAhKUECKSBEk0iH0QBL4/v7YSdzdbN/Z3ZTv+/XKK7szz8w82czOd54yzyOqijHGGFOiWqozYIwxpnyxwGCMMcaHBQZjjDE+LDAYY4zxYYHBGGOMDwsMxhhjfFhgMMYY48MCgzHGGB8WGIwxxvhIS3UGYtGkSRNt27ZtqrNhjDEVyrx587aoama4dBUyMLRt25bc3NxUZ8MYYyoUEVkTSTqrSjLGGOPDAoMxxhgfFhiMMcb4qJBtDMYYU9UVFRWRl5fHvn37yqyrVasW2dnZpKenx7RvCwzGGFMB5eXlUb9+fdq2bYuIlC5XVbZu3UpeXh7t2rWLad+uVCWJyHgR2SQii4KsFxH5j4isEJGFInK017phIrLc+RnmRn6MMaay27dvH40bN/YJCgAiQuPGjQOWJCLlVhvDi8CAEOvPADo6P8OB/wGISCPgbuA4oCdwt4hkuJQnU07s21/Epm27Up0NYyod/6AQbnmkXAkMqvolsC1EksHAy+oxB2goIllAf2CGqm5T1XxgBqEDjKlgdu/dz9X3vMp1/3qNr79fkersGGMikKxeSS2BtV7v85xlwZaXISLDRSRXRHI3b96csIwad02cOpfde/ejwGMvfZLq7BhjIpCswBCoXKMhlpddqDpWVXNUNSczM+wT3aacyN9ZkOosGFNpqQa8XAZdHqlkBYY8oJXX+2xgXYjlxhhjQqhVqxZbt24tEwRKeiXVqlUr5n0nq7vqZOAGEXkDT0PzDlVdLyLTgfu9GpxPB+5IUp6MMabCys7OJi8vj0BV6yXPMcTKlcAgIhOAk4EmIpKHp6dROoCqPgNMAc4EVgB7gT8767aJyL3AXGdXo1Q1VCO2McYYID09PebnFMJxJTCo6tAw6xW4Psi68cB4N/JhjDEmfjZWkjHGGB8WGKqA/YVFqc6CMaYCscBQiakq9/7vIy6740U+nbM01dkxxlQQFhgqsYU//8b8n9ZSXHyApyd8kfTjv/TebGbPX5n04xpj4mOBoRLbvnNvyo69Zt02Js9ckLLjG2NiZ4HBJMTGrTtTnQUThQ1bdvL6h9/x06oNIdPNWbCKN6fPY9ee2EfuNOWfzcdgjOGBsVPJ25jP2zO+57WHrqRWzbITvKxZt5WHx38MwLpN2xlx6WnJzqZJEisxGGPI25hf+nrNuq0B00z/eknp6y9zlyc8TyZ1LDAYUwmpKm99/D3j3vqanbttIEMTHatKMqYS+mreciZ89B3gmRPjpssir/b56MtFLFm5nrP6HEGNdLtEVEVWYjCmEprmVe3z1bzoqn1mfb+CVz/4lg8+X+h2tkwFYYEhCX7btJ2iogOpzoYxUXn9w+9c3Z+qsmLNJoqL7bsQreLiA3z9/QoWLstLyvGsnJhgb06fxxtT5tIiswFP3Hkh1apZLDZV05Ovf87n3y2jc7vm3H/TEFf2OWlaLh/PWsIFA3I4/fiuruyzPPrs22U8O+lLAB68+VwObdM0ocezq1SCvTHFM6L4us07+Hbh6tRmpgpauyGfu5+czNhJX8U9q5WJz+ffLQNg2S8b2LRtV9z721Own4lTc8nfubf0ollZef99z775VcKPZyWGJNq33wazS7b7n53Cpm27WLR8HV3aN+OknE6pzpIBV6qTCvbZ9ylRXCkxiMgAEVkmIitE5PYA6x8TkfnOz88ist1r3QGvdZPdyI8xJbzvTBcs+y2FOTGm4oi7xCAi1YGngH545nCeKyKTVbW0W4Sq/s0r/V+Bo7x2UaCqPeLNR0WwYetOfl69kY5tmiIiFBYV8/5nCxARBp/SnfT06qnOoqnEDh48yNoN+bTOaoSIpDo7phxzo8TQE1ihqqtUtRB4AxgcIv1QYIILx61w3po+jzsee7f0qdEPPl/IG1PmMuGj75j29eIU585Udg88N42bH3yTx1/5NNVZMXFIRkh3IzC0BNZ6vc9zlpUhIm2AdsBnXotriUiuiMwREXe6KpRz/3n1MyZMmevTHfCVD+akMEemsttbUMj3S34F4Ot5K2LaR1UrZGzJ382Y56bxzMQvqlwXWzcCQ6DTJVj3j4uAt1TV+1Nurao5wJ+Ax0WkQ8CDiAx3Akju5s2b48txOfDW9HlJP+ab0+clvGfOvv1FrjeyHzhwkNnzV7FoeeLbCAqLitlTsD/hx0m2AwcPxr2P8jZi7o8/J/Z8+O9rnzF30WpmfLOUqV9VrRK9G4EhD2jl9T4bWBck7UX4VSOp6jrn9yrgc3zbH7zTjVXVHFXNyczMjDfPVdIbU+YyZ8EvCdv/2g35XDXyFa4a+QprN2xzbb+fz13GIy98zN1PfsDKXxN3U7Alfzd/GfkKV/3zFX5evRGAXXv2WTdXxw9L14ZPlERPvj4zoftftPz3y9isH2IrZUVLVdmwZWfKzzk3AsNcoKOItBORGngu/mV6F4lIZyADmO21LENEajqvmwDHA0v8t60o9hYUcvuj73D+iGcSfjcTq0de+Jj3P4t9Ap2Z3y7jpgcmMvWrRWXWPfriDAr2FVKwr9DVp2a9Z597asLnMe8nXFXI2ElfsXvvfgqLirnnqQ/5YOZC/nzni9zz1Ac+X9T8nXv5dM5Stu3YE3NeQnHjohDub523eA1jnptG7uI1MR/DrZLh9l2J/Twrkv++NpPr732df7/4SUrzEXdgUNVi4AZgOrAUmKSqi0VklIgM8ko6FHhDfc/6w4BcEVkAzATGePdmqmjGvzuL5Ws2ocA9T32Q0GN5fym379rLvMVrIq4Hffn92fy2aXv4hAE8+fpM1m7IZ9xbX5cZ5uPX9e6VElLht02/Dz29v7CIF9/7BsVz57jUawKbB8ZO5ekJXzDmuWk+26sqazfkc+BAbNU2qspjL3/C8LtfjeuCHcjGLb7VQPePncrcRat5YOzUkIGosKg46Lrps9z5qj70/Mc8PeEL7ns2dF6qgi/m/gzA7PkrU9qu4coDbqo6BZjit2yk3/t7Amz3DXCEG3mIx+IV6/js22WcelxnunbIYt/+ImrXqsGMb5awZOV6zjv9aLKbZQTc9vslvzJ20lcc0aklM79d5rMu3GxY0Zry5Y98u/CX0iLu4R1bcMdfzuDKu14GiGqogbwN+bRs2jCu/BQWF5fbLrbrN+/goy9+jGqbPQWFQdft3vt7u8PKtZtLf6tqadfP59+exdSvFsU85MMPS9eWNgw/MHYqbz9xTUTbbduxh982bufwji1K8+J/7j3ywoyg24e6GI/872TG3HxuwHXeQWPZLxt4/aPv6N65FX17d2Hhst/o3iWb+nVrhc3/sl88eV392xb2FxYHnCQoEtO/Xkz/E7rFtK3xZU8+4zn5wfPIftcOWSxbvZHTenXhY+eOaOnKDTxzz8UBt73vWU88/Ozbn8qs+8cT77mWx59Xb+T5t2f5LFu0fB0X//350vclXzC3HDx4kGrVqjHz22X8tjGfs0/p7rN+0tR5dGzblBOOPtTV44YS6R3lA2OnRlUqUtWYpqv0fh6gpHpt2S8bWLshn1bNy95M7NxdwJ6CQrIyG5RZty6GUlzBvkJuvH8iBfsKuWBADheekRMw3eb82IagWL5mE1vyd9Mko17QNPv2F3Hn455zfdHydUyclktx8QEOa5/F6BGheq6XFU/Pp7FvfmWBwSUWGPwsWbkeoDQoQOxfKjflLnK3aiHUA06qyr9f/IQFP63llOM6l955r/erjvjwi4XwBTRvfEjCB/WK1NoN+Tw94fOAQUH8OtAVFR0oLfGEa9QuKj7A/J/W0jHCvzNQNcCW/N1cP3oCxcUHuO2qAfQ8om3pusKi4pgC07SvF1Owz1PSmTQtN2hgiMfBIMG45Bx6cNx0n+Ulf/vSVevD7jtQO0XJ+fdL3mauG3oy3Q5tEW2WK7VkPJxogSFGM75ZwrzFv7q+3wMHDvLDT2tp2bRhwLtKt4x/e5bPhcnbouXrmD1/JYBPdcycBasCpp/y1SJubHNqRMd9+f3ZHDyo9Orens7tmoU8yX9atYGno2xsvu+ZKREF8tc//I73PpvPmScezuXn/CHoxa/EU69/zv7Coriq38a99XXpRfPBcdNKq4p27i5gxAOTYppprSgJ9dDhSmkLf45+KOiSPT75+udl1n2Zu7z0/Bv538m8/vCVvPTeHIqKD3D5Ob2pW7tmyH3v2rOP9z+dT6d2zTn28DaICKrK90t+JX/nXtpnN6FddpNy//T36GenUFx8kBGXRvbdcpMFhhhs2raLZyYmZjTHt2d8z8SpuaSlVWfcqEsjqqP1tmNXAQ3q1w6bbnP+rtKqIn+btiWuv3pJj6gPPl/IyOsG0r1zdtC0wariDhw4yC95W2jfqklp/guLirn+3gkR92x5e8b3pfm4eOBxYdPvL/Tc2UZaPRXoTnj7rr0B074y+dsqO/1mSQDwtmrtFp/378z4gemzPM8RpKVV4+oLTgq5zxtGTyhtEyopmS37ZSP3j51amiZUtZublq/ZyM+rN9Hn2E7Uq1M2oJV0T23e5JAygaqkZ2Oiu+UGYsNux2D1b4EnS3fDxKm5gKc4/t6n86Pefu2Gbezeu58X3vmGN1PwEF00Rj39IS+8803UPVHGjJvGbY++w0PPf1y67MPPf4y5u+NBjf/hL393/ef9iNJt27EnYPtUrFTV9Ql2gvWyiueGe826yL9DH335e9foj8P0hFq/eYdPR4EHx3l6jj3jNyz3pGm5ER+/RP7OvazdkB8+oWPXnn3c/ui7jH9nFs+//XXANM9O+pIbRk/ggbHTAq4H3+cpksVKDOVEoC9fcXFsF6xXP5jDjG+WxpulpPjwi4Vs3LqTvn84jGO6tg5bvC8uPlA6tMPcRatLl7324bcx5yGVPSQfe8nd/urzlvxaWhpyyxe5yxl65rFlj7X4V/r2OizktktWrqdrh6wyy/OiuMBGw78LcTTWbdrOv1/8hG079nDHXwb4rNuSv5ur73mVAwcO0iSjHkcd1opLzu4VsBRQXHyAxSvXs+LXTaXLvsxdzohLy867XfI9nbdkTcSlxmTUgFmJoRzxPzEUZX9hEaOf+SiqL3sqgsLs+YHbHyJR0p/e+1mBYPvzv4arKrc88nZExwn2hXrurcB3c9EI1NjsvyxQACrp7BCKqvLpnKW8/uF3PnfDULYhcn4MTyeHC4y7dgduFF/2ywZufeStkNv+8z/vx90fv6RxPRJ5G6MLOB/MXMjDz0/n1/Xb+PeLn7D6ty3s3F3AHY+965Muf+fe0pu3Lfm7mfHNUl6ZHHh8s/++PpNRT39YpuQWrrRTHOPzL4lgJYYIbdq2i6aN6if0GDc/+KbP++27CvjPqzOjGorA/8IRysSpuSxZuZ7uXVpx5omHU6d2jYi39ffICx+HTxTG2De/YuS1Z7Frz/6g+/Ovdlr482+sjfDBumClkc+/W8aPMTSgevsi9+cyyy6740XOOLEb3Q5tQY8uwdtSwlmwLK/06e9P5ixl/OhhFBYVu9bwvCDMPMLTZy2mTYtGAddt3R6++m7H7gIaNwze3dVbIhqEC/YVBjxHVv66mRff+waAZas3kr8zcBtQMJ/MXsq1F/UpszzYIIXPTvqywkw/aoEhQvc8+QFP/XNoQnsy+J+Ys76PfnyWh8dHfoF+62NPKWTJyvVM+Oi7sI3BibYlfzfX/Ou1qJ4c3hviobRoRHKBC8V72I4S+wuLeO/T+bz36XyuOPf4MkFtzbrIAtq9//uo9PWOXQVsyd/NzQ++SWFRMUd08h3IePGK6OujI+kmOzaO6SRvemASe/3u+tf8tpV/PfVhTPvbsauA3MWrI05/yW3jAy737k0VbVCo7KwqKUIbt+5kw5byNbqk20Y9/WFMg9R9FeMwzv4K9hWGDQoHD8beILB1+24gsuobt41/Z1aZZaOeju3COHbSV+wp2E+RV3tLifI4LIl/UACYs/CXoN1cNejgzB53PfFewEBc0ZWn7rMWGGJQjv5/rns+wAUsnIMuDOmcDD8sXcvSlev5Z4Q9htxWMpRGiWDdV0tMnrmAzdvKPpOxbnNs41wFs31X+ekqO/+n8FV66zbvcOVYgQaCTDTvUmM0bSfJVuUDQyxPm5rUKSyKr1599LNTwieKUqLmb3jpvdnc/ui7ZZa7fV/y8vuzwydKkpLupckQb/VhLLbvKigNDpOmld/u5FW+jeGT2RWjW2eyLPtlAycf2ynV2QjK/y472kZvtycRmv714rjq38MJVKrYu8/dv8Ekz+Mvf8JvG7dzzUV9mDzTd/j78lQTUeVLDNH4YemvVWJY4GcnJeap7sookUEhmHBVUBVdRfyOHThwkPk/rWVHmGq5RcvXkb9zLw94PYUdLRsrKQn2FQYfb97f82/P4oV3Z3PNhScmMEfGmIpm/DuzmPZ15Zn+s8oFht82bWfP3v10bNOUWT+sjHru5YMHD1bKHhHGmOjt3rufLfm7khoUKkyJQUQGAE8A1YFxqjrGb/3lwMNAyXyXT6rqOGfdMOAuZ/loVX3JjTwFkrcxnxH3TwTgyE7ZMY0KaYxJrF17EtOYnwgPj5/Oepd6SRVE2HaUjBF14w4MIlIdeAroB+QBc0VkcoApOieq6g1+2zYC7gZy8Ix2MM/ZNiEDqfzvjd/v9C0oGFM+RTNQXaq5OcDdDaMnRJTut43udlcOxI3G557AClVdpaqFwBtApNM29QdmqOo2JxjMAAaE2SZmbj0la4xJnJIhzk1gyfh83AgMLQHvwXzynGX+zhORhSLyloi0inJbY0wV4VbVjImdG4EhUEuIf3+zD4C2qnok8AlQ0o4QybaehCLDRSRXRHI3b45+2AZjjDGRcSMw5AGtvN5nAz4Vb6q6VVVLWpSeA46JdFuvfYxV1RxVzcnMzIwpoxWvd7QxxiSfG4FhLtBRRNqJSA3gImCydwIR8Z6pYxBQ8rjxdOB0EckQkQzgdGdZYlTAB2eMMSbZ4u6VpKrFInIDngt6dWC8qi4WkVFArqpOBm4UkUFAMbANuNzZdpuI3IsnuACMUtXyNzykMcZUIa48x6CqU4ApfstGer2+A7gjyLbjgcADprvMCgzGGBOejZVkjDHGR5UKDBVxcC5jjEm2KhUYytNk28YYU15VqcCwcWvlnprTGGPcUKUCgzHGmPAsMBhjjPFhgcEYY4wPCwzGGGN8WGAwxhjjwwKDMcYYHxYYjDHG+LDAYIwxxocFBmOMMT4sMBhjjPFhgcEYY4wPCwzGGGN8uBIYRGSAiCwTkRUicnuA9TeLyBIRWSgin4pIG691B0RkvvMz2X9bY4wxyRX3DG4iUh14CugH5AFzRWSyqi7xSvYDkKOqe0XkWuAh4EJnXYGq9og3H8YYY9zhRomhJ7BCVVepaiHwBjDYO4GqzlTVvc7bOUC2C8c1xhiTAG4EhpbAWq/3ec6yYK4Epnq9ryUiuSIyR0SGuJAfY4wxcYi7KgmQAMsCzqEpIpcAOUAfr8WtVXWdiLQHPhORH1V1ZYBthwPDAVq3bh1/ro0xxgTkRokhD2jl9T4bWOefSET6Av8ABqnq/pLlqrrO+b0K+Bw4KtBBVHWsquaoak5mZqYL2TbGGBOIG4FhLtBRRNqJSA3gIsCnd5GIHAU8iycobPJaniEiNZ3XTYDjAe9Ga2OMMUkWd1WSqhaLyA3AdKA6MF5VF4vIKCBXVScDDwP1gDdFBOBXVR0EHAY8KyIH8QSpMX69mYwxxiSZG20MqOoUYIrfspFer/sG2e4b4Ag38mCMMcYd9uSzMcYYHxYYjDHG+LDAYIwxxocFBmOMMT4sMBhjjPFhgcEYY4wPCwzGGGN8WGAwxhjjwwKDMcYYHxYYjDHG+LDAYIwxxocFBmOMMT4sMBhjjPFhgcEYY4wPCwzGGGN8WGAwxhjjw5XAICIDRGSZiKwQkdsDrK8pIhOd9d+KSFuvdXc4y5eJSH838mOMMSZ2cQcGEakOPAWcAXQFhopIV79kVwL5qnoo8BjwoLNtVzxzRHcDBgBPO/tznaomYrfGGFPpuFFi6AmsUNVVqloIvAEM9kszGHjJef0WcJp4Jn8eDLyhqvtV9RdghbM/103/2qaSNsaYSLgRGFoCa73e5znLAqZR1WJgB9A4wm0BEJHhIpIrIrmbN2+OKoOqynNvfRXVNsYYU1W5ERgkwDL/eptgaSLZ1rNQdayq5qhqTmZmZnQZFOGGP50S1TbGGFNVuREY8oBWXu+zgXXB0ohIGtAA2Bbhtq7oeWTbROzWGGMqHTcCw1ygo4i0E5EaeBqTJ/ulmQwMc16fD3ymntbgycBFTq+ldkBH4DsX8lSGBCycGGOM8ZcW7w5UtVhEbgCmA9WB8aq6WERGAbmqOhl4HnhFRFbgKSlc5Gy7WEQmAUuAYuB6VT0Qb56MMcbELu7AAKCqU4ApfstGer3eB/wxyLb3Afe5kY9QxAoMxhgTkSrz5LNYZDDGmIhUmcBgjDEmMhYYjDHG+KgygcFqkowxJjJVJjAYY4yJTJUJDNb4bIwxkakygcEYY0xkqkxgsCefjTEmMlUmMBhjjIlMlQkM1sRgjDGRqTKBwRhjTGQsMBhjjPFRZQKDdVc1xpjIVKHAkOocGGNMxVBlAoMxxpjIVJnAYFVJxhgTmbgCg4g0EpEZIrLc+Z0RIE0PEZktIotFZKGIXOi17kUR+UVE5js/PeLJjzHGmPjFW2K4HfhUVTsCnzrv/e0FLlPVbsAA4HERaei1/lZV7eH8zI8zP8YYY+IUb2AYDLzkvH4JGOKfQFV/VtXlzut1wCYgM87jRs2qkowxJjLxBoZmqroewPndNFRiEekJ1ABWei2+z6liekxEaobYdriI5IpI7ubNm+PMtjHGmGDCBgYR+UREFgX4GRzNgUQkC3gF+LOqHnQW3wF0AY4FGgG3BdteVceqao6q5mRmJr3AYYwxVUZauASq2jfYOhHZKCJZqrreufBvCpLuEOAj4C5VneO17/XOy/0i8gJwS1S5N8YY47p4q5ImA8Oc18OA9/0TiEgN4F3gZVV9029dlvNb8LRPLIozP8YYY+IUb2AYA/QTkeVAP+c9IpIjIuOcNBcAJwGXB+iW+pqI/Aj8CDQBRseZH2OMMXEKW5UUiqpuBU4LsDwXuMp5/SrwapDtT43n+MYYY9xXZZ58NsYYExkLDMYYY3xYYDDGGOPDAoMxxhgfFhiMMcb4sMBgjDHGhwUGY4wxPiwwGGOM8WGBwRhjjA8LDMYYY3xYYDDGGOPDAoMxxhgfFhiMMcb4sMBgjDHGhwUGY4wxPuIKDCLSSERmiMhy53dGkHQHvCbpmey1vJ2IfOtsP9GZ7c0YY0wKxVtiuB34VFU7Ap867wMpUNUezs8gr+UPAo852+cDV8aZH2OMMXGKNzAMBl5yXr+EZ97miDjzPJ8KvBXL9rH48zl/SOTujTGmUog3MDRT1fUAzu+mQdLVEpFcEZkjIiUX/8bAdlUtdt7nAS3jzE9IA08+MpG7N8aYSiHsnM8i8gnQPMCqf0RxnNaquk5E2gOficiPwM4A6TREPoYDwwFat24dxaGNMcZEI2xgUNW+wdaJyEYRyVLV9SKSBWwKso91zu9VIvI5cBTwNtBQRNKcUkM2sC5EPsYCYwFycnKCBhBjjDHxibcqaTIwzHk9DHjfP4GIZIhITed1E+B4YImqKjATOD/U9sYYY5Ir3sAwBugnIsuBfs57RCRHRMY5aQ4DckVkAZ5AMEZVlzjrbgNuFpEVeNocno8zP8YYY+IUtiopFFXdCpwWYHkucJXz+hvgiCDbrwJ6xpMHY4wx7rInn40xxviocoHhmK5tUp0FY4wp16pcYDitd5dUZ8EYY8q1KhcY0qpXuT/ZGGOiUuWukl3aB3pWzxhjTIkqFxjq1q7JfSOG0OvIdqnOijHGlEtxdVetqLq0b07tWunMWfhLqrNijDFRaVC/dsKPUeVKDKZyuOf6s1OdBWMiknFIHVf317xJA1f3F0iVDQy1a9mcQNE420amNcY1DevXoXO78tveWWUDQ9NG9VOdhQrFenMZ455Tenbi0NaZAdfldEv9s1b2bfdy4yWnpjoLJkIiqc6BccM1F56U6ixELKdbm7B3+Y/edgEP3nxu2H316dkZwfck7nlEW7p3zubqcvCZWGBwNG5Yl/p1a6U6G1XGGSceHlG6atUCn6KHtc/ivhEJnfDPJEGPLq183g/sk5wqy5o10jm6a3TzukRywW6SUZfs5hk+yyTAXUy1akLvHu1L33ds05TbrhrAyOsG0qhB3ZDHSMZNkQUGx3HWfTWoM0+K7CIeqf/7cz8Gndo9orTjRl0acHn16tXo0r45bz9xjZtZM0mW2ah+6Xfv3L5HJfXYN/zplKjSB7tgp6dVBzztBnVq1cAzo8DvatUo2/lTVenSvjlXnnc8px7XhZsv7xdVXhLNAoPxce1Ffcosu3jgca4e4w89OkTcZpGMrnmR6NohK9VZCOqCATk8eddQXrz/8lRnJSa3XnE640cP4+Kzj0taFWF6WjUa1K/NSTkd497XP689i8sG9+beGwcFLB3cdFnQuc4486QjuP5PJ5e7Nk8LDA5VykR6b5FUW9SrU9PNLCVcp7bNIkpXq2a668euGeAuqjzrc2wnnrjzQv5x9Zkx72NwhKWkSPXu0YH+x3fjnL49yMpsUGGrQkWk9AZgSN8eVE9CR4e/X9kfgEsH9Yr7eE0b1Wfwqd1p0bRhwPUdWmfy6G1/jOsYyWaBIUJd2jfnsdsvCJnmpQf+nKTcuKNjm6ac3LOzz7JQwdHbYe3ju4OuW7smg07pTo308AEiM8P3bmrQKe5eYCOV3SyD+nVjD/7xVld27ZBFNa870v+7vC/DLzgxos8wFuf1Ozoh+w2lYf06PHjzuQntCDLm5nMo+11pAAAV0ElEQVTodmgLwFM99L+Rf4prf3Vrhz8n2rRoHNcxki2uwCAijURkhogsd35nBEhziojM9/rZJyJDnHUvisgvXut6xJOfeERyQWyd1YjrhpatavF21zVnuZWllGjcsF5E6S4eGP/8SsOG9ObVB68IW9I6pJ7vnfCfznJnbqdeR7bjn9dG9//y70mSTL26t+ehW85j0Cndeej/zgtYbeGmk46Nv5olFu2ym9Dn2E4J23/HNr4l5UjP+UCuOPd46tSO7Jmo9q083VNr1kineeNDYj5mMs7BeEsMtwOfqmpH4FPnvQ9VnamqPVS1B3AqsBf42CvJrSXrVXV+nPlJuD45oU/YOrXcr3ZJlEAnmH+PihIN6vs+vXlYhyyG//HEuPNQvXq1qIvy6enVYzqWfztB+9aZCbvbToT+x3elXXYThg3pTYcgfeDdcv7pR5PdLPC5UBn97bK+NGt8CC2bNqSaCDVrRPY9PqtPwMkpA7rtyv5ccvZxPPC3c0hLi+0cTpZ4A8Ng4CXn9UtAuIr484Gpqro3zuO6wvtR9cM7tqRJRux3DpVlUL5qQe5C+5/QlcyM+giUlpr6n9CNR249P+5j/l+CemT07tHB531a9bJfxuZNYr9zi5Z/u0o0T5OPvG5gUi8mQ10qlYXidptLPE445lCeHvkn/vOPixh372W8/MDlrh+jSUY9zul7FG1aNHJ9326LNzA0U9X1AM7vpmHSXwRM8Ft2n4gsFJHHRCSprbf/vHYgh3dswVl9jqBX93a0adE4bP/6QMX3u68byN+GeXoeZATo0layLlLNmxySsjtZ/+BYctdYIz2NJ++6iGfuuYTTeh1Wur5p4/h7U3TtkMWovw7iH1efGfS5hVCCtXdkNw/cGOitUYO6XH3BSRzZKZsjOrUMmi5UrU12s4yICvdtWjQufUBq0CndufycP0SwlUekbT+BxNselCiXDe6dlON4l3x6dW8fIqVHg/q1SUurTovM2MYkSi/npYFIhP0WisgnIrIowM/gaA4kIlnAEcB0r8V3AF2AY4FGwG0hth8uIrkikrt58+ZoDh1UmxaN+NcNg7ji3ONLL/hXnX8CN116mk+6Pw44pvR19erVytxVH9k5u/RuLlC3sxOOPjSqfD1++4VUq5acuuzqAY4z4ZGrOKx9Fsd0bcPfr+pfujwtrXqZwFG3ds2oHxTyJyJ0O7QFR3dtzZ3Dzyhd7v06lHDtPuGcfnxX7r5+IId3DB4YStT2q08ed+9lPHHnhYwN8ryFNxFh9I2DePKuoQwbEt1FMY64QK/usZdmI+2q/LfL+kb0xG+iHe/3XTvqsFb8669nc/tfBnDhGTlRVX+2yortzj4trTrXDz2ZDq0y+VuIrqqhBCu5g6fTSKKFDQyq2ldVDw/w8z6w0bngl1z4N4XY1QXAu6pa5LXv9eqxH3gBCFp+VdWxqpqjqjmZmYmtX/UvFVzQ/xif93dF2WAZrfT06gw57fd2+ERWIVx4Rk7pSVhyEaiRnsboEYO58+ozaBmkC563O4efweN3XOhKfnp0yebu6wYy8rqBEQecFk0blum5FIgbpZuWTRvSq3t7BE91S0l1ZLinVUtUq1aNrBjvRGN1eMcWMW97br/IHjpr1qTsZ9vziLYxHzdWV1/ge+G/bHBvGtavw7GHt+WCATlJey7m1F5deOiW8zjhmOhuCoNp1KAuGYfUoUOrTC48I8eVfYYSb33FZGAYMMb5/X6ItEPxlBBKiUiWqq4Xz5V4CLAozvy4on2rJqWvhbLDMtRIQlFx8Knd2VtQSPGBA2QcUpfXPvw27DaDTunO5JkLojpO44b1eOTvf2T95u0xD94lIrQK0mhdu1YNCvYVRrWvIztn+yxr36oJK9d6SonBejA9c8/FTJqWy8SpuaXLTj62M53aNGPMuGnUrV2TS84+jk9mL404L8HcesXp7CnYH1E3RfCcQ5cGqTY5pF5tdu4uiDtPoQTrX59ot101gKv++TL5O5PTpHjfiCER/08icWjrpnzrzNmS6k4Kz426FFVNeE+0EvG2MYwB+onIcqCf8x4RyRGRcSWJRKQt0Ar4wm/710TkR+BHoAkwOs78uKJF04b85fwTOaZrGx64+ZyU5KFGehrDhvTmyvNOoG6E3eGibdRq1LBu6Xa9urd3vWTS68h2/P2K0+Pez6WDepHdLIOG9evwzxDdgRvU870bbN7kEI7u2prn772MsfdcEtcDYJ3a+g6eFs0F6IX7Lw/a0Drqr4Po2/uwsM84xNLGUKdWDUZeN5Aa6WlB75TfevzqqPcbSK2agc/Rk+Podjri0sifZWiX3cT1aXsHnXIkR3RqSWZGfUb9NcnzfwQIAMkKChBniUFVtwKnBVieC1zl9X41UKYCV1XL7XCmA07sxoATu7m2v26HtmDxinUxbdvn2E68PHkO+/YXhU8coRaZDTgzwoHsYlGnVg1uvbI/m7ftintfdWvX5PE7LuDAgYMxBa94AsKxh7ele5fsoCUib+1bZbJqbdn2r1DHb9U8g2sv6sPSletL707dct3Qk+nulL7uvm4gr33wHRu37iRvY35pmngvNgIc060NrZpnsG3HnjLrz+9/DFt37GHf/iK++3F1VPs+KacTXdpnce2/XvNZ3rB+HUZceir/evrDOHIeXlpade65/uyk3qmXFxWnE3cFd+Mlp/Lie7Np0rAuh3dqySPjP6Zxw7rcefWZ3HjfGyG3rVUznYduOY8Vazbx3qfz+XX9trjy0uvIdtxyxekpOdljfaJVRMIGhcZxdDcO5va/DIg47d+vOJ1P5vxE++wmPPT89PAbJFirrN+DWZsWjbnz6jP4et4KHnv5k7j2e9yR7fhh6VqG//FEcg5vU1q916hBXS45+zi+mreitB68Vs10RjidOc4b8UzUx2raqD7padUpKj5QumzcvZcm9dytakEBLDAkTZOMetzy59/7648fPYxaNdMi7p7ZsmlDWjZtyNSvgjfD1KyRzu1/GcCY56b5LP/f3Rf73HXVrVMzZSd7Ip9oPaZra7p3zmbJyvUBBwMMJ96PJLNRfYaeeSwA3Ttns2BZXsSDtGW6NIjaqL8OYsJHczmmW+uEPaD29yv7U1x8IGCgPqfvUZwTwSipjRtG1lgfSCov1GeeeDjLftkAJPZcTjULDCni/Rh9drMMn+J9NM7vfwxvTZ9Hs8aHcNyRbalWrRoP/d95/P3fb5emqenXcNY+O7G9ulJFRBh53UAKi4pT3lh41zVnsnZDPq0j7PLYJKMeFw88jq/mLWfoWT15cNy08BsF0O3QFoweEVVP8qh0cIZ1SPbDdi+/PxvwjCRb4oIBOUya5ulsEKxbrdvnwfFHd2DTtl3s2FXA+f2TP5ZUslhgiIHbdyxZmQ1KA0O0w0NcdEYOf+jRnqzMBqWlj0DDJdw3YgiPv/wprbIy6PeHw8qsr0xCXQxyurUhd/EaIPrnS6JRrVq1qAdOO7ffUUG7h8bzgJuPclIrEs136MwTD2d/YREHDipDTvu9EX/Iad2pW7sGh9SrRY8uv/dkK+mdd9RhrVx/sl1EIu7CG4+bLjuNR1+cAUTXCO8WCwzlwF/+eAJLV61nf2ExI68bGNW2IhLRBahL++b87+4/Vcn6Um/XDu3D9K+XcGjrTJrFMZCZSZ709Oo+JYUSNWukMzDAsCLDhvTmrD5HxFVdlWq9u7fjb8P6cvDgQY4/KnE3MMFYYEiAenVqsnvv/ojTN25Yj+dGXUph0YGwI41ePPA47nnqA8D3iexIpCIoeI9HFenAZInUsH6doA8IpXLk1GSpKjcG8Yx7Vh5Uq1YtoSXacCwwJMB5px/NS+/NjmqbGulpEdWHHt6xBTdf3o/tO/fSt3eXWLOYEL17dGD2/JUAnNzT0zCXllad+0YMYfb8VZzaq3OozU0Ih7ZO/DAIyVQVgnBFZoEhAWol8M5YRDj+qA7hE6bAX84/obS3ytAzfx/dpEv75q4/fFSVHFKvdrmZ4jQetWqmlz6Lk+xhQUx0LDDEoIqUxqPWoH7tqPr9m8jEO0hhtMKNMByrkdeexd1PfkB6WnWujXPgQ5NYFhgSwHvQskgGdzPlw8k9O/mMSZWsYaHLk0duPZ922U18lvXo0or5P60F4MRjYp/VrXO75oy79zLS06qVi/YmE5wFhgRo0bQhN15yKj8u/81nlFRTvjVqUJfRNw5mxa+bOblnp7iG0qioAnXvvG5oH8a/PYsG9etwRpzDxITrXGHKBwsMCdLn2E7l5slIxaU+8FXAYR2yOKxD+ZzYJlUaN6zHrVf2D5/QVBrxjq5qyqkjO3ke+Gmd1ajMqKOm/Dvfaw6QP/aPrltyPFL9xLgpH+wsqKRuuaIf3y/+lSM7Z1eZvuuVyXn9jqJZo/pkZTZI+LzU940YwozZSzn52E5RP3lvKicLDDGoCBfaurVrcmKEA7iZ8qdGehqn9nL/OZVAp651Jzb+7PbAGGOMj7gCg4j8UUQWi8hBEQk6EamIDBCRZSKyQkRu91reTkS+FZHlIjJRRCKbqswYY0zCxFtiWAScC3wZLIGIVAeeAs4AugJDRaSrs/pB4DFV7QjkA1fGmR9jjDFxiiswqOpSVV0WJllPYIWqrlLVQuANYLB4KupPBd5y0r0EDIknP8lSq6Y9nGMqpuoRTgxlqrZknCUtgbVe7/OcZY2B7apa7Le83Gud1ai0O+h5/SrvZB2m8jmma+vSEW8r+7wcJnZheyWJyCdAoC4L/1DV9yM4RqAuPBpiebB8DAeGA7RundyxYwIZed1ZbNuxh8YNK/bwvqZqSUurzsO3ns/yNZs4qkurVGfHlFNhA4Oq9o3zGHmA9xmYDawDtgANRSTNKTWULA+Wj7HAWICcnJyUP8orIhYUTIWUcUgdeh7RNtXZMOVYMqqS5gIdnR5INYCLgMnqmatwJnC+k24YEEkJxBhjTALF2131HBHJA3oDH4nIdGd5CxGZAuCUBm4ApgNLgUmqutjZxW3AzSKyAk+bw/Px5McYY0z8xLVJxpMoJydHc3NzU50NY4ypUERknqoGfeashPVdM8YY48MCgzHGGB8WGIwxxviwwGCMMcZHhWx8FpHNwJoYN2+C5xmK8sbyFR3LV3QsX9GprPlqo6qZ4RJVyMAQDxHJjaRVPtksX9GxfEXH8hWdqp4vq0oyxhjjwwKDMcYYH1UxMIxNdQaCsHxFx/IVHctXdKp0vqpcG4MxxpjQqmKJwRhjTAiVNjAEm2faa31NZ57pFc68022TkKdWIjJTRJY6c2WPCJDmZBHZISLznZ+Ric6Xc9zVIvKjc8wyA1GJx3+cz2uhiCR8hiIR6ez1OcwXkZ0icpNfmqR8XiIyXkQ2icgir2WNRGSGM2f5DBHJCLLtMCfNchEZloR8PSwiPzn/p3dFpGGQbUP+zxOQr3tE5Dev/9WZQbYN+d1NQL4meuVptYjMD7JtIj+vgNeGlJ1jqlrpfoDqwEqgPVADWAB09UtzHfCM8/oiYGIS8pUFHO28rg/8HCBfJwMfpuAzWw00CbH+TGAqngmWegHfpuB/ugFPP+ykf17AScDRwCKvZQ8BtzuvbwceDLBdI2CV8zvDeZ2R4HydDqQ5rx8MlK9I/ucJyNc9wC0R/J9Dfnfdzpff+n8DI1PweQW8NqTqHKusJYaA80z7pRmMZ55p8Mw7fZqIBJpVzjWqul5Vv3de78IzDHmFmM4Uz+f1snrMwTPJUlYSj38asFJVY32wMS6q+iWwzW+x9zkUbM7y/sAMVd2mqvnADGBAIvOlqh/r71PmzsEzCVZSBfm8IhHJdzch+XK+/xcAE9w6XqRCXBtSco5V1sAQbJ7pgGmcL9EOPHNCJIVTdXUU8G2A1b1FZIGITBWRbknKkgIfi8g88Uyj6i+SzzSRLiL4FzYVnxdAM1VdD54vNtA0QJpUf25X4CnpBRLuf54INzhVXOODVIuk8vM6EdioqsuDrE/K5+V3bUjJOVZZA0Mk80lHNee0m0SkHvA2cJOq7vRb/T2e6pLuwH+B95KRJ+B4VT0aOAO4XkRO8lufys+rBjAIeDPA6lR9XpFK5ef2D6AYeC1IknD/c7f9D+gA9ADW46m28ZeyzwsYSujSQsI/rzDXhqCbBVgW12dWWQNDsHmmA6YRkTSgAbEVfaMiIul4/vGvqeo7/utVdaeq7nZeTwHSRaRJovOlquuc35uAd/EU6b1F8pkmyhnA96q60X9Fqj4vx8aS6jTn96YAaVLyuTkNkAOBi9WpiPYXwf/cVaq6UVUPqOpB4Lkgx0vV55UGnAtMDJYm0Z9XkGtDSs6xyhoYAs4z7ZdmMp55psEz7/Rnwb5AbnHqMJ8Hlqrqo0HSNC9p6xCRnnj+R1sTnK+6IlK/5DWexstFfskmA5eJRy9gR0kRNwmC3sml4vPy4n0OBZuzfDpwuohkOFUnpzvLEkZEBuCZNneQqu4NkiaS/7nb+fJukzonyPEi+e4mQl/gJ1XNC7Qy0Z9XiGtDas6xRLSwl4cfPL1ofsbTw+EfzrJReL4sALXwVE2sAL4D2ichTyfgKeItBOY7P2cC1wDXOGluABbj6Y0xB/hDEvLV3jneAufYJZ+Xd74EeMr5PH8EcpL0f6yD50LfwGtZ0j8vPIFpPVCE5w7tSjxtUp8Cy53fjZy0OcA4r22vcM6zFcCfk5CvFXjqnEvOsZLedy2AKaH+5wnO1yvOubMQzwUvyz9fzvsy391E5stZ/mLJOeWVNpmfV7BrQ0rOMXvy2RhjjI/KWpVkjDEmRhYYjDHG+LDAYIwxxocFBmOMMT4sMBhjjPFhgcEYY4wPCwymShORxl5DLm/wGxb6mwQd8ygRGRdifaaITEvEsY2JRFqqM2BMKqnqVjxj9yAi9wC7VfWRBB/2TmB0iDxtFpH1InK8qs5KcF6MKcNKDMYEISK7nd8ni8gXIjJJRH4WkTEicrGIfOdM3NLBSZcpIm+LyFzn5/gA+6wPHKmqC5z3fbxKKD+UDLuAZzDAi5P0pxrjwwKDMZHpDowAjgAuBTqpak9gHPBXJ80TwGOqeixwnrPOXw6+Y+zcAlyvqj3wDPtc4CzPdd4bk3RWlWRMZOaqM2igiKwEPnaW/wic4rzuC3T1mu/pEBGpr56JV0pkAZu93s8CHhWR14B39PdB3DbhGavHmKSzwGBMZPZ7vT7o9f4gv3+PqgG9VbWA4ArwDOAIgKqOEZGP8AyYNkdE+qrqT06aUPsxJmGsKskY93yMZ7RXAESkR4A0S4FDvdJ0UNUfVfVBPNVHXZxVnUjwMNjGBGOBwRj33AjkOFNXLsEzPLgPpzTQwKuR+SYRWSQiC/CUEEqm4TwF+CgZmTbGnw27bUySicjfgF2qGupZhi+BweqZ3N2YpLISgzHJ9z982yx8iEgm8KgFBZMqVmIwxhjjw0oMxhhjfFhgMMYY48MCgzHGGB8WGIwxxviwwGCMMcbH/wPTJKDZXTpMe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data:image/png;base64,iVBORw0KGgoAAAANSUhEUgAAAYYAAAEKCAYAAAAW8vJGAAAABHNCSVQICAgIfAhkiAAAAAlwSFlzAAALEgAACxIB0t1+/AAAADl0RVh0U29mdHdhcmUAbWF0cGxvdGxpYiB2ZXJzaW9uIDIuMS4xLCBodHRwOi8vbWF0cGxvdGxpYi5vcmcvAOZPmwAAIABJREFUeJzt3Xd8FGX+wPHPFxI6QoAAgdClCCqoEeEsWEBQEbCcylnw1MN64vnTs5yHHqJiOcudeoqIXQQ7KkVUbAhKUECKSBEk0iH0QBL4/v7YSdzdbN/Z3ZTv+/XKK7szz8w82czOd54yzyOqijHGGFOiWqozYIwxpnyxwGCMMcaHBQZjjDE+LDAYY4zxYYHBGGOMDwsMxhhjfFhgMMYY48MCgzHGGB8WGIwxxvhIS3UGYtGkSRNt27ZtqrNhjDEVyrx587aoama4dBUyMLRt25bc3NxUZ8MYYyoUEVkTSTqrSjLGGOPDAoMxxhgfFhiMMcb4qJBtDMYYU9UVFRWRl5fHvn37yqyrVasW2dnZpKenx7RvCwzGGFMB5eXlUb9+fdq2bYuIlC5XVbZu3UpeXh7t2rWLad+uVCWJyHgR2SQii4KsFxH5j4isEJGFInK017phIrLc+RnmRn6MMaay27dvH40bN/YJCgAiQuPGjQOWJCLlVhvDi8CAEOvPADo6P8OB/wGISCPgbuA4oCdwt4hkuJQnU07s21/Epm27Up0NYyod/6AQbnmkXAkMqvolsC1EksHAy+oxB2goIllAf2CGqm5T1XxgBqEDjKlgdu/dz9X3vMp1/3qNr79fkersGGMikKxeSS2BtV7v85xlwZaXISLDRSRXRHI3b96csIwad02cOpfde/ejwGMvfZLq7BhjIpCswBCoXKMhlpddqDpWVXNUNSczM+wT3aacyN9ZkOosGFNpqQa8XAZdHqlkBYY8oJXX+2xgXYjlxhhjQqhVqxZbt24tEwRKeiXVqlUr5n0nq7vqZOAGEXkDT0PzDlVdLyLTgfu9GpxPB+5IUp6MMabCys7OJi8vj0BV6yXPMcTKlcAgIhOAk4EmIpKHp6dROoCqPgNMAc4EVgB7gT8767aJyL3AXGdXo1Q1VCO2McYYID09PebnFMJxJTCo6tAw6xW4Psi68cB4N/JhjDEmfjZWkjHGGB8WGKqA/YVFqc6CMaYCscBQiakq9/7vIy6740U+nbM01dkxxlQQFhgqsYU//8b8n9ZSXHyApyd8kfTjv/TebGbPX5n04xpj4mOBoRLbvnNvyo69Zt02Js9ckLLjG2NiZ4HBJMTGrTtTnQUThQ1bdvL6h9/x06oNIdPNWbCKN6fPY9ee2EfuNOWfzcdgjOGBsVPJ25jP2zO+57WHrqRWzbITvKxZt5WHx38MwLpN2xlx6WnJzqZJEisxGGPI25hf+nrNuq0B00z/eknp6y9zlyc8TyZ1LDAYUwmpKm99/D3j3vqanbttIEMTHatKMqYS+mreciZ89B3gmRPjpssir/b56MtFLFm5nrP6HEGNdLtEVEVWYjCmEprmVe3z1bzoqn1mfb+CVz/4lg8+X+h2tkwFYYEhCX7btJ2iogOpzoYxUXn9w+9c3Z+qsmLNJoqL7bsQreLiA3z9/QoWLstLyvGsnJhgb06fxxtT5tIiswFP3Hkh1apZLDZV05Ovf87n3y2jc7vm3H/TEFf2OWlaLh/PWsIFA3I4/fiuruyzPPrs22U8O+lLAB68+VwObdM0ocezq1SCvTHFM6L4us07+Hbh6tRmpgpauyGfu5+czNhJX8U9q5WJz+ffLQNg2S8b2LRtV9z721Own4lTc8nfubf0ollZef99z775VcKPZyWGJNq33wazS7b7n53Cpm27WLR8HV3aN+OknE6pzpIBV6qTCvbZ9ylRXCkxiMgAEVkmIitE5PYA6x8TkfnOz88ist1r3QGvdZPdyI8xJbzvTBcs+y2FOTGm4oi7xCAi1YGngH545nCeKyKTVbW0W4Sq/s0r/V+Bo7x2UaCqPeLNR0WwYetOfl69kY5tmiIiFBYV8/5nCxARBp/SnfT06qnOoqnEDh48yNoN+bTOaoSIpDo7phxzo8TQE1ihqqtUtRB4AxgcIv1QYIILx61w3po+jzsee7f0qdEPPl/IG1PmMuGj75j29eIU585Udg88N42bH3yTx1/5NNVZMXFIRkh3IzC0BNZ6vc9zlpUhIm2AdsBnXotriUiuiMwREXe6KpRz/3n1MyZMmevTHfCVD+akMEemsttbUMj3S34F4Ot5K2LaR1UrZGzJ382Y56bxzMQvqlwXWzcCQ6DTJVj3j4uAt1TV+1Nurao5wJ+Ax0WkQ8CDiAx3Akju5s2b48txOfDW9HlJP+ab0+clvGfOvv1FrjeyHzhwkNnzV7FoeeLbCAqLitlTsD/hx0m2AwcPxr2P8jZi7o8/J/Z8+O9rnzF30WpmfLOUqV9VrRK9G4EhD2jl9T4bWBck7UX4VSOp6jrn9yrgc3zbH7zTjVXVHFXNyczMjDfPVdIbU+YyZ8EvCdv/2g35XDXyFa4a+QprN2xzbb+fz13GIy98zN1PfsDKXxN3U7Alfzd/GfkKV/3zFX5evRGAXXv2WTdXxw9L14ZPlERPvj4zoftftPz3y9isH2IrZUVLVdmwZWfKzzk3AsNcoKOItBORGngu/mV6F4lIZyADmO21LENEajqvmwDHA0v8t60o9hYUcvuj73D+iGcSfjcTq0de+Jj3P4t9Ap2Z3y7jpgcmMvWrRWXWPfriDAr2FVKwr9DVp2a9Z597asLnMe8nXFXI2ElfsXvvfgqLirnnqQ/5YOZC/nzni9zz1Ac+X9T8nXv5dM5Stu3YE3NeQnHjohDub523eA1jnptG7uI1MR/DrZLh9l2J/Twrkv++NpPr732df7/4SUrzEXdgUNVi4AZgOrAUmKSqi0VklIgM8ko6FHhDfc/6w4BcEVkAzATGePdmqmjGvzuL5Ws2ocA9T32Q0GN5fym379rLvMVrIq4Hffn92fy2aXv4hAE8+fpM1m7IZ9xbX5cZ5uPX9e6VElLht02/Dz29v7CIF9/7BsVz57jUawKbB8ZO5ekJXzDmuWk+26sqazfkc+BAbNU2qspjL3/C8LtfjeuCHcjGLb7VQPePncrcRat5YOzUkIGosKg46Lrps9z5qj70/Mc8PeEL7ns2dF6qgi/m/gzA7PkrU9qu4coDbqo6BZjit2yk3/t7Amz3DXCEG3mIx+IV6/js22WcelxnunbIYt/+ImrXqsGMb5awZOV6zjv9aLKbZQTc9vslvzJ20lcc0aklM79d5rMu3GxY0Zry5Y98u/CX0iLu4R1bcMdfzuDKu14GiGqogbwN+bRs2jCu/BQWF5fbLrbrN+/goy9+jGqbPQWFQdft3vt7u8PKtZtLf6tqadfP59+exdSvFsU85MMPS9eWNgw/MHYqbz9xTUTbbduxh982bufwji1K8+J/7j3ywoyg24e6GI/872TG3HxuwHXeQWPZLxt4/aPv6N65FX17d2Hhst/o3iWb+nVrhc3/sl88eV392xb2FxYHnCQoEtO/Xkz/E7rFtK3xZU8+4zn5wfPIftcOWSxbvZHTenXhY+eOaOnKDTxzz8UBt73vWU88/Ozbn8qs+8cT77mWx59Xb+T5t2f5LFu0fB0X//350vclXzC3HDx4kGrVqjHz22X8tjGfs0/p7rN+0tR5dGzblBOOPtTV44YS6R3lA2OnRlUqUtWYpqv0fh6gpHpt2S8bWLshn1bNy95M7NxdwJ6CQrIyG5RZty6GUlzBvkJuvH8iBfsKuWBADheekRMw3eb82IagWL5mE1vyd9Mko17QNPv2F3Hn455zfdHydUyclktx8QEOa5/F6BGheq6XFU/Pp7FvfmWBwSUWGPwsWbkeoDQoQOxfKjflLnK3aiHUA06qyr9f/IQFP63llOM6l955r/erjvjwi4XwBTRvfEjCB/WK1NoN+Tw94fOAQUH8OtAVFR0oLfGEa9QuKj7A/J/W0jHCvzNQNcCW/N1cP3oCxcUHuO2qAfQ8om3pusKi4pgC07SvF1Owz1PSmTQtN2hgiMfBIMG45Bx6cNx0n+Ulf/vSVevD7jtQO0XJ+fdL3mauG3oy3Q5tEW2WK7VkPJxogSFGM75ZwrzFv7q+3wMHDvLDT2tp2bRhwLtKt4x/e5bPhcnbouXrmD1/JYBPdcycBasCpp/y1SJubHNqRMd9+f3ZHDyo9Orens7tmoU8yX9atYGno2xsvu+ZKREF8tc//I73PpvPmScezuXn/CHoxa/EU69/zv7Coriq38a99XXpRfPBcdNKq4p27i5gxAOTYppprSgJ9dDhSmkLf45+KOiSPT75+udl1n2Zu7z0/Bv538m8/vCVvPTeHIqKD3D5Ob2pW7tmyH3v2rOP9z+dT6d2zTn28DaICKrK90t+JX/nXtpnN6FddpNy//T36GenUFx8kBGXRvbdcpMFhhhs2raLZyYmZjTHt2d8z8SpuaSlVWfcqEsjqqP1tmNXAQ3q1w6bbnP+rtKqIn+btiWuv3pJj6gPPl/IyOsG0r1zdtC0wariDhw4yC95W2jfqklp/guLirn+3gkR92x5e8b3pfm4eOBxYdPvL/Tc2UZaPRXoTnj7rr0B074y+dsqO/1mSQDwtmrtFp/378z4gemzPM8RpKVV4+oLTgq5zxtGTyhtEyopmS37ZSP3j51amiZUtZublq/ZyM+rN9Hn2E7Uq1M2oJV0T23e5JAygaqkZ2Oiu+UGYsNux2D1b4EnS3fDxKm5gKc4/t6n86Pefu2Gbezeu58X3vmGN1PwEF00Rj39IS+8803UPVHGjJvGbY++w0PPf1y67MPPf4y5u+NBjf/hL393/ef9iNJt27EnYPtUrFTV9Ql2gvWyiueGe826yL9DH335e9foj8P0hFq/eYdPR4EHx3l6jj3jNyz3pGm5ER+/RP7OvazdkB8+oWPXnn3c/ui7jH9nFs+//XXANM9O+pIbRk/ggbHTAq4H3+cpksVKDOVEoC9fcXFsF6xXP5jDjG+WxpulpPjwi4Vs3LqTvn84jGO6tg5bvC8uPlA6tMPcRatLl7324bcx5yGVPSQfe8nd/urzlvxaWhpyyxe5yxl65rFlj7X4V/r2OizktktWrqdrh6wyy/OiuMBGw78LcTTWbdrOv1/8hG079nDHXwb4rNuSv5ur73mVAwcO0iSjHkcd1opLzu4VsBRQXHyAxSvXs+LXTaXLvsxdzohLy867XfI9nbdkTcSlxmTUgFmJoRzxPzEUZX9hEaOf+SiqL3sqgsLs+YHbHyJR0p/e+1mBYPvzv4arKrc88nZExwn2hXrurcB3c9EI1NjsvyxQACrp7BCKqvLpnKW8/uF3PnfDULYhcn4MTyeHC4y7dgduFF/2ywZufeStkNv+8z/vx90fv6RxPRJ5G6MLOB/MXMjDz0/n1/Xb+PeLn7D6ty3s3F3AHY+965Muf+fe0pu3Lfm7mfHNUl6ZHHh8s/++PpNRT39YpuQWrrRTHOPzL4lgJYYIbdq2i6aN6if0GDc/+KbP++27CvjPqzOjGorA/8IRysSpuSxZuZ7uXVpx5omHU6d2jYi39ffICx+HTxTG2De/YuS1Z7Frz/6g+/Ovdlr482+sjfDBumClkc+/W8aPMTSgevsi9+cyyy6740XOOLEb3Q5tQY8uwdtSwlmwLK/06e9P5ixl/OhhFBYVu9bwvCDMPMLTZy2mTYtGAddt3R6++m7H7gIaNwze3dVbIhqEC/YVBjxHVv66mRff+waAZas3kr8zcBtQMJ/MXsq1F/UpszzYIIXPTvqywkw/aoEhQvc8+QFP/XNoQnsy+J+Ys76PfnyWh8dHfoF+62NPKWTJyvVM+Oi7sI3BibYlfzfX/Ou1qJ4c3hviobRoRHKBC8V72I4S+wuLeO/T+bz36XyuOPf4MkFtzbrIAtq9//uo9PWOXQVsyd/NzQ++SWFRMUd08h3IePGK6OujI+kmOzaO6SRvemASe/3u+tf8tpV/PfVhTPvbsauA3MWrI05/yW3jAy737k0VbVCo7KwqKUIbt+5kw5byNbqk20Y9/WFMg9R9FeMwzv4K9hWGDQoHD8beILB1+24gsuobt41/Z1aZZaOeju3COHbSV+wp2E+RV3tLifI4LIl/UACYs/CXoN1cNejgzB53PfFewEBc0ZWn7rMWGGJQjv5/rns+wAUsnIMuDOmcDD8sXcvSlev5Z4Q9htxWMpRGiWDdV0tMnrmAzdvKPpOxbnNs41wFs31X+ekqO/+n8FV66zbvcOVYgQaCTDTvUmM0bSfJVuUDQyxPm5rUKSyKr1599LNTwieKUqLmb3jpvdnc/ui7ZZa7fV/y8vuzwydKkpLupckQb/VhLLbvKigNDpOmld/u5FW+jeGT2RWjW2eyLPtlAycf2ynV2QjK/y472kZvtycRmv714rjq38MJVKrYu8/dv8Ekz+Mvf8JvG7dzzUV9mDzTd/j78lQTUeVLDNH4YemvVWJY4GcnJeap7sookUEhmHBVUBVdRfyOHThwkPk/rWVHmGq5RcvXkb9zLw94PYUdLRsrKQn2FQYfb97f82/P4oV3Z3PNhScmMEfGmIpm/DuzmPZ15Zn+s8oFht82bWfP3v10bNOUWT+sjHru5YMHD1bKHhHGmOjt3rufLfm7khoUKkyJQUQGAE8A1YFxqjrGb/3lwMNAyXyXT6rqOGfdMOAuZ/loVX3JjTwFkrcxnxH3TwTgyE7ZMY0KaYxJrF17EtOYnwgPj5/Oepd6SRVE2HaUjBF14w4MIlIdeAroB+QBc0VkcoApOieq6g1+2zYC7gZy8Ix2MM/ZNiEDqfzvjd/v9C0oGFM+RTNQXaq5OcDdDaMnRJTut43udlcOxI3G557AClVdpaqFwBtApNM29QdmqOo2JxjMAAaE2SZmbj0la4xJnJIhzk1gyfh83AgMLQHvwXzynGX+zhORhSLyloi0inJbY0wV4VbVjImdG4EhUEuIf3+zD4C2qnok8AlQ0o4QybaehCLDRSRXRHI3b45+2AZjjDGRcSMw5AGtvN5nAz4Vb6q6VVVLWpSeA46JdFuvfYxV1RxVzcnMzIwpoxWvd7QxxiSfG4FhLtBRRNqJSA3gImCydwIR8Z6pYxBQ8rjxdOB0EckQkQzgdGdZYlTAB2eMMSbZ4u6VpKrFInIDngt6dWC8qi4WkVFArqpOBm4UkUFAMbANuNzZdpuI3IsnuACMUtXyNzykMcZUIa48x6CqU4ApfstGer2+A7gjyLbjgcADprvMCgzGGBOejZVkjDHGR5UKDBVxcC5jjEm2KhUYytNk28YYU15VqcCwcWvlnprTGGPcUKUCgzHGmPAsMBhjjPFhgcEYY4wPCwzGGGN8WGAwxhjjwwKDMcYYHxYYjDHG+LDAYIwxxocFBmOMMT4sMBhjjPFhgcEYY4wPCwzGGGN8uBIYRGSAiCwTkRUicnuA9TeLyBIRWSgin4pIG691B0RkvvMz2X9bY4wxyRX3DG4iUh14CugH5AFzRWSyqi7xSvYDkKOqe0XkWuAh4EJnXYGq9og3H8YYY9zhRomhJ7BCVVepaiHwBjDYO4GqzlTVvc7bOUC2C8c1xhiTAG4EhpbAWq/3ec6yYK4Epnq9ryUiuSIyR0SGuJAfY4wxcYi7KgmQAMsCzqEpIpcAOUAfr8WtVXWdiLQHPhORH1V1ZYBthwPDAVq3bh1/ro0xxgTkRokhD2jl9T4bWOefSET6Av8ABqnq/pLlqrrO+b0K+Bw4KtBBVHWsquaoak5mZqYL2TbGGBOIG4FhLtBRRNqJSA3gIsCnd5GIHAU8iycobPJaniEiNZ3XTYDjAe9Ga2OMMUkWd1WSqhaLyA3AdKA6MF5VF4vIKCBXVScDDwP1gDdFBOBXVR0EHAY8KyIH8QSpMX69mYwxxiSZG20MqOoUYIrfspFer/sG2e4b4Ag38mCMMcYd9uSzMcYYHxYYjDHG+LDAYIwxxocFBmOMMT4sMBhjjPFhgcEYY4wPCwzGGGN8WGAwxhjjwwKDMcYYHxYYjDHG+LDAYIwxxocFBmOMMT4sMBhjjPFhgcEYY4wPCwzGGGN8WGAwxhjjw5XAICIDRGSZiKwQkdsDrK8pIhOd9d+KSFuvdXc4y5eJSH838mOMMSZ2cQcGEakOPAWcAXQFhopIV79kVwL5qnoo8BjwoLNtVzxzRHcDBgBPO/tznaomYrfGGFPpuFFi6AmsUNVVqloIvAEM9kszGHjJef0WcJp4Jn8eDLyhqvtV9RdghbM/103/2qaSNsaYSLgRGFoCa73e5znLAqZR1WJgB9A4wm0BEJHhIpIrIrmbN2+OKoOqynNvfRXVNsYYU1W5ERgkwDL/eptgaSLZ1rNQdayq5qhqTmZmZnQZFOGGP50S1TbGGFNVuREY8oBWXu+zgXXB0ohIGtAA2Bbhtq7oeWTbROzWGGMqHTcCw1ygo4i0E5EaeBqTJ/ulmQwMc16fD3ymntbgycBFTq+ldkBH4DsX8lSGBCycGGOM8ZcW7w5UtVhEbgCmA9WB8aq6WERGAbmqOhl4HnhFRFbgKSlc5Gy7WEQmAUuAYuB6VT0Qb56MMcbELu7AAKCqU4ApfstGer3eB/wxyLb3Afe5kY9QxAoMxhgTkSrz5LNYZDDGmIhUmcBgjDEmMhYYjDHG+KgygcFqkowxJjJVJjAYY4yJTJUJDNb4bIwxkakygcEYY0xkqkxgsCefjTEmMlUmMBhjjIlMlQkM1sRgjDGRqTKBwRhjTGQsMBhjjPFRZQKDdVc1xpjIVKHAkOocGGNMxVBlAoMxxpjIVJnAYFVJxhgTmbgCg4g0EpEZIrLc+Z0RIE0PEZktIotFZKGIXOi17kUR+UVE5js/PeLJjzHGmPjFW2K4HfhUVTsCnzrv/e0FLlPVbsAA4HERaei1/lZV7eH8zI8zP8YYY+IUb2AYDLzkvH4JGOKfQFV/VtXlzut1wCYgM87jRs2qkowxJjLxBoZmqroewPndNFRiEekJ1ABWei2+z6liekxEaobYdriI5IpI7ubNm+PMtjHGmGDCBgYR+UREFgX4GRzNgUQkC3gF+LOqHnQW3wF0AY4FGgG3BdteVceqao6q5mRmJr3AYYwxVUZauASq2jfYOhHZKCJZqrreufBvCpLuEOAj4C5VneO17/XOy/0i8gJwS1S5N8YY47p4q5ImA8Oc18OA9/0TiEgN4F3gZVV9029dlvNb8LRPLIozP8YYY+IUb2AYA/QTkeVAP+c9IpIjIuOcNBcAJwGXB+iW+pqI/Aj8CDQBRseZH2OMMXEKW5UUiqpuBU4LsDwXuMp5/SrwapDtT43n+MYYY9xXZZ58NsYYExkLDMYYY3xYYDDGGOPDAoMxxhgfFhiMMcb4sMBgjDHGhwUGY4wxPiwwGGOM8WGBwRhjjA8LDMYYY3xYYDDGGOPDAoMxxhgfFhiMMcb4sMBgjDHGhwUGY4wxPuIKDCLSSERmiMhy53dGkHQHvCbpmey1vJ2IfOtsP9GZ7c0YY0wKxVtiuB34VFU7Ap867wMpUNUezs8gr+UPAo852+cDV8aZH2OMMXGKNzAMBl5yXr+EZ97miDjzPJ8KvBXL9rH48zl/SOTujTGmUog3MDRT1fUAzu+mQdLVEpFcEZkjIiUX/8bAdlUtdt7nAS3jzE9IA08+MpG7N8aYSiHsnM8i8gnQPMCqf0RxnNaquk5E2gOficiPwM4A6TREPoYDwwFat24dxaGNMcZEI2xgUNW+wdaJyEYRyVLV9SKSBWwKso91zu9VIvI5cBTwNtBQRNKcUkM2sC5EPsYCYwFycnKCBhBjjDHxibcqaTIwzHk9DHjfP4GIZIhITed1E+B4YImqKjATOD/U9sYYY5Ir3sAwBugnIsuBfs57RCRHRMY5aQ4DckVkAZ5AMEZVlzjrbgNuFpEVeNocno8zP8YYY+IUtiopFFXdCpwWYHkucJXz+hvgiCDbrwJ6xpMHY4wx7rInn40xxviocoHhmK5tUp0FY4wp16pcYDitd5dUZ8EYY8q1KhcY0qpXuT/ZGGOiUuWukl3aB3pWzxhjTIkqFxjq1q7JfSOG0OvIdqnOijHGlEtxdVetqLq0b07tWunMWfhLqrNijDFRaVC/dsKPUeVKDKZyuOf6s1OdBWMiknFIHVf317xJA1f3F0iVDQy1a9mcQNE420amNcY1DevXoXO78tveWWUDQ9NG9VOdhQrFenMZ455Tenbi0NaZAdfldEv9s1b2bfdy4yWnpjoLJkIiqc6BccM1F56U6ixELKdbm7B3+Y/edgEP3nxu2H316dkZwfck7nlEW7p3zubqcvCZWGBwNG5Yl/p1a6U6G1XGGSceHlG6atUCn6KHtc/ivhEJnfDPJEGPLq183g/sk5wqy5o10jm6a3TzukRywW6SUZfs5hk+yyTAXUy1akLvHu1L33ds05TbrhrAyOsG0qhB3ZDHSMZNkQUGx3HWfTWoM0+K7CIeqf/7cz8Gndo9orTjRl0acHn16tXo0r45bz9xjZtZM0mW2ah+6Xfv3L5HJfXYN/zplKjSB7tgp6dVBzztBnVq1cAzo8DvatUo2/lTVenSvjlXnnc8px7XhZsv7xdVXhLNAoPxce1Ffcosu3jgca4e4w89OkTcZpGMrnmR6NohK9VZCOqCATk8eddQXrz/8lRnJSa3XnE640cP4+Kzj0taFWF6WjUa1K/NSTkd497XP689i8sG9+beGwcFLB3cdFnQuc4486QjuP5PJ5e7Nk8LDA5VykR6b5FUW9SrU9PNLCVcp7bNIkpXq2a668euGeAuqjzrc2wnnrjzQv5x9Zkx72NwhKWkSPXu0YH+x3fjnL49yMpsUGGrQkWk9AZgSN8eVE9CR4e/X9kfgEsH9Yr7eE0b1Wfwqd1p0bRhwPUdWmfy6G1/jOsYyWaBIUJd2jfnsdsvCJnmpQf+nKTcuKNjm6ac3LOzz7JQwdHbYe3ju4OuW7smg07pTo308AEiM8P3bmrQKe5eYCOV3SyD+nVjD/7xVld27ZBFNa870v+7vC/DLzgxos8wFuf1Ozoh+w2lYf06PHjzuQntCDLm5nMo+11pAAAV0ElEQVTodmgLwFM99L+Rf4prf3Vrhz8n2rRoHNcxki2uwCAijURkhogsd35nBEhziojM9/rZJyJDnHUvisgvXut6xJOfeERyQWyd1YjrhpatavF21zVnuZWllGjcsF5E6S4eGP/8SsOG9ObVB68IW9I6pJ7vnfCfznJnbqdeR7bjn9dG9//y70mSTL26t+ehW85j0Cndeej/zgtYbeGmk46Nv5olFu2ym9Dn2E4J23/HNr4l5UjP+UCuOPd46tSO7Jmo9q083VNr1kineeNDYj5mMs7BeEsMtwOfqmpH4FPnvQ9VnamqPVS1B3AqsBf42CvJrSXrVXV+nPlJuD45oU/YOrXcr3ZJlEAnmH+PihIN6vs+vXlYhyyG//HEuPNQvXq1qIvy6enVYzqWfztB+9aZCbvbToT+x3elXXYThg3pTYcgfeDdcv7pR5PdLPC5UBn97bK+NGt8CC2bNqSaCDVrRPY9PqtPwMkpA7rtyv5ccvZxPPC3c0hLi+0cTpZ4A8Ng4CXn9UtAuIr484Gpqro3zuO6wvtR9cM7tqRJRux3DpVlUL5qQe5C+5/QlcyM+giUlpr6n9CNR249P+5j/l+CemT07tHB531a9bJfxuZNYr9zi5Z/u0o0T5OPvG5gUi8mQ10qlYXidptLPE445lCeHvkn/vOPixh372W8/MDlrh+jSUY9zul7FG1aNHJ9326LNzA0U9X1AM7vpmHSXwRM8Ft2n4gsFJHHRCSprbf/vHYgh3dswVl9jqBX93a0adE4bP/6QMX3u68byN+GeXoeZATo0layLlLNmxySsjtZ/+BYctdYIz2NJ++6iGfuuYTTeh1Wur5p4/h7U3TtkMWovw7iH1efGfS5hVCCtXdkNw/cGOitUYO6XH3BSRzZKZsjOrUMmi5UrU12s4yICvdtWjQufUBq0CndufycP0SwlUekbT+BxNselCiXDe6dlON4l3x6dW8fIqVHg/q1SUurTovM2MYkSi/npYFIhP0WisgnIrIowM/gaA4kIlnAEcB0r8V3AF2AY4FGwG0hth8uIrkikrt58+ZoDh1UmxaN+NcNg7ji3ONLL/hXnX8CN116mk+6Pw44pvR19erVytxVH9k5u/RuLlC3sxOOPjSqfD1++4VUq5acuuzqAY4z4ZGrOKx9Fsd0bcPfr+pfujwtrXqZwFG3ds2oHxTyJyJ0O7QFR3dtzZ3Dzyhd7v06lHDtPuGcfnxX7r5+IId3DB4YStT2q08ed+9lPHHnhYwN8ryFNxFh9I2DePKuoQwbEt1FMY64QK/usZdmI+2q/LfL+kb0xG+iHe/3XTvqsFb8669nc/tfBnDhGTlRVX+2yortzj4trTrXDz2ZDq0y+VuIrqqhBCu5g6fTSKKFDQyq2ldVDw/w8z6w0bngl1z4N4XY1QXAu6pa5LXv9eqxH3gBCFp+VdWxqpqjqjmZmYmtX/UvFVzQ/xif93dF2WAZrfT06gw57fd2+ERWIVx4Rk7pSVhyEaiRnsboEYO58+ozaBmkC563O4efweN3XOhKfnp0yebu6wYy8rqBEQecFk0blum5FIgbpZuWTRvSq3t7BE91S0l1ZLinVUtUq1aNrBjvRGN1eMcWMW97br/IHjpr1qTsZ9vziLYxHzdWV1/ge+G/bHBvGtavw7GHt+WCATlJey7m1F5deOiW8zjhmOhuCoNp1KAuGYfUoUOrTC48I8eVfYYSb33FZGAYMMb5/X6ItEPxlBBKiUiWqq4Xz5V4CLAozvy4on2rJqWvhbLDMtRIQlFx8Knd2VtQSPGBA2QcUpfXPvw27DaDTunO5JkLojpO44b1eOTvf2T95u0xD94lIrQK0mhdu1YNCvYVRrWvIztn+yxr36oJK9d6SonBejA9c8/FTJqWy8SpuaXLTj62M53aNGPMuGnUrV2TS84+jk9mL404L8HcesXp7CnYH1E3RfCcQ5cGqTY5pF5tdu4uiDtPoQTrX59ot101gKv++TL5O5PTpHjfiCER/08icWjrpnzrzNmS6k4Kz426FFVNeE+0EvG2MYwB+onIcqCf8x4RyRGRcSWJRKQt0Ar4wm/710TkR+BHoAkwOs78uKJF04b85fwTOaZrGx64+ZyU5KFGehrDhvTmyvNOoG6E3eGibdRq1LBu6Xa9urd3vWTS68h2/P2K0+Pez6WDepHdLIOG9evwzxDdgRvU870bbN7kEI7u2prn772MsfdcEtcDYJ3a+g6eFs0F6IX7Lw/a0Drqr4Po2/uwsM84xNLGUKdWDUZeN5Aa6WlB75TfevzqqPcbSK2agc/Rk+Podjri0sifZWiX3cT1aXsHnXIkR3RqSWZGfUb9NcnzfwQIAMkKChBniUFVtwKnBVieC1zl9X41UKYCV1XL7XCmA07sxoATu7m2v26HtmDxinUxbdvn2E68PHkO+/YXhU8coRaZDTgzwoHsYlGnVg1uvbI/m7ftintfdWvX5PE7LuDAgYMxBa94AsKxh7ele5fsoCUib+1bZbJqbdn2r1DHb9U8g2sv6sPSletL707dct3Qk+nulL7uvm4gr33wHRu37iRvY35pmngvNgIc060NrZpnsG3HnjLrz+9/DFt37GHf/iK++3F1VPs+KacTXdpnce2/XvNZ3rB+HUZceir/evrDOHIeXlpade65/uyk3qmXFxWnE3cFd+Mlp/Lie7Np0rAuh3dqySPjP6Zxw7rcefWZ3HjfGyG3rVUznYduOY8Vazbx3qfz+XX9trjy0uvIdtxyxekpOdljfaJVRMIGhcZxdDcO5va/DIg47d+vOJ1P5vxE++wmPPT89PAbJFirrN+DWZsWjbnz6jP4et4KHnv5k7j2e9yR7fhh6VqG//FEcg5vU1q916hBXS45+zi+mreitB68Vs10RjidOc4b8UzUx2raqD7padUpKj5QumzcvZcm9dytakEBLDAkTZOMetzy59/7648fPYxaNdMi7p7ZsmlDWjZtyNSvgjfD1KyRzu1/GcCY56b5LP/f3Rf73HXVrVMzZSd7Ip9oPaZra7p3zmbJyvUBBwMMJ96PJLNRfYaeeSwA3Ttns2BZXsSDtGW6NIjaqL8OYsJHczmmW+uEPaD29yv7U1x8IGCgPqfvUZwTwSipjRtG1lgfSCov1GeeeDjLftkAJPZcTjULDCni/Rh9drMMn+J9NM7vfwxvTZ9Hs8aHcNyRbalWrRoP/d95/P3fb5emqenXcNY+O7G9ulJFRBh53UAKi4pT3lh41zVnsnZDPq0j7PLYJKMeFw88jq/mLWfoWT15cNy08BsF0O3QFoweEVVP8qh0cIZ1SPbDdi+/PxvwjCRb4oIBOUya5ulsEKxbrdvnwfFHd2DTtl3s2FXA+f2TP5ZUslhgiIHbdyxZmQ1KA0O0w0NcdEYOf+jRnqzMBqWlj0DDJdw3YgiPv/wprbIy6PeHw8qsr0xCXQxyurUhd/EaIPrnS6JRrVq1qAdOO7ffUUG7h8bzgJuPclIrEs136MwTD2d/YREHDipDTvu9EX/Iad2pW7sGh9SrRY8uv/dkK+mdd9RhrVx/sl1EIu7CG4+bLjuNR1+cAUTXCO8WCwzlwF/+eAJLV61nf2ExI68bGNW2IhLRBahL++b87+4/Vcn6Um/XDu3D9K+XcGjrTJrFMZCZSZ709Oo+JYUSNWukMzDAsCLDhvTmrD5HxFVdlWq9u7fjb8P6cvDgQY4/KnE3MMFYYEiAenVqsnvv/ojTN25Yj+dGXUph0YGwI41ePPA47nnqA8D3iexIpCIoeI9HFenAZInUsH6doA8IpXLk1GSpKjcG8Yx7Vh5Uq1YtoSXacCwwJMB5px/NS+/NjmqbGulpEdWHHt6xBTdf3o/tO/fSt3eXWLOYEL17dGD2/JUAnNzT0zCXllad+0YMYfb8VZzaq3OozU0Ih7ZO/DAIyVQVgnBFZoEhAWol8M5YRDj+qA7hE6bAX84/obS3ytAzfx/dpEv75q4/fFSVHFKvdrmZ4jQetWqmlz6Lk+xhQUx0LDDEoIqUxqPWoH7tqPr9m8jEO0hhtMKNMByrkdeexd1PfkB6WnWujXPgQ5NYFhgSwHvQskgGdzPlw8k9O/mMSZWsYaHLk0duPZ922U18lvXo0or5P60F4MRjYp/VrXO75oy79zLS06qVi/YmE5wFhgRo0bQhN15yKj8u/81nlFRTvjVqUJfRNw5mxa+bOblnp7iG0qioAnXvvG5oH8a/PYsG9etwRpzDxITrXGHKBwsMCdLn2E7l5slIxaU+8FXAYR2yOKxD+ZzYJlUaN6zHrVf2D5/QVBrxjq5qyqkjO3ke+Gmd1ajMqKOm/Dvfaw6QP/aPrltyPFL9xLgpH+wsqKRuuaIf3y/+lSM7Z1eZvuuVyXn9jqJZo/pkZTZI+LzU940YwozZSzn52E5RP3lvKicLDDGoCBfaurVrcmKEA7iZ8qdGehqn9nL/OZVAp651Jzb+7PbAGGOMj7gCg4j8UUQWi8hBEQk6EamIDBCRZSKyQkRu91reTkS+FZHlIjJRRCKbqswYY0zCxFtiWAScC3wZLIGIVAeeAs4AugJDRaSrs/pB4DFV7QjkA1fGmR9jjDFxiiswqOpSVV0WJllPYIWqrlLVQuANYLB4KupPBd5y0r0EDIknP8lSq6Y9nGMqpuoRTgxlqrZknCUtgbVe7/OcZY2B7apa7Le83Gud1ai0O+h5/SrvZB2m8jmma+vSEW8r+7wcJnZheyWJyCdAoC4L/1DV9yM4RqAuPBpiebB8DAeGA7RundyxYwIZed1ZbNuxh8YNK/bwvqZqSUurzsO3ns/yNZs4qkurVGfHlFNhA4Oq9o3zGHmA9xmYDawDtgANRSTNKTWULA+Wj7HAWICcnJyUP8orIhYUTIWUcUgdeh7RNtXZMOVYMqqS5gIdnR5INYCLgMnqmatwJnC+k24YEEkJxBhjTALF2131HBHJA3oDH4nIdGd5CxGZAuCUBm4ApgNLgUmqutjZxW3AzSKyAk+bw/Px5McYY0z8xLVJxpMoJydHc3NzU50NY4ypUERknqoGfeashPVdM8YY48MCgzHGGB8WGIwxxviwwGCMMcZHhWx8FpHNwJoYN2+C5xmK8sbyFR3LV3QsX9GprPlqo6qZ4RJVyMAQDxHJjaRVPtksX9GxfEXH8hWdqp4vq0oyxhjjwwKDMcYYH1UxMIxNdQaCsHxFx/IVHctXdKp0vqpcG4MxxpjQqmKJwRhjTAiVNjAEm2faa31NZ57pFc68022TkKdWIjJTRJY6c2WPCJDmZBHZISLznZ+Ric6Xc9zVIvKjc8wyA1GJx3+cz2uhiCR8hiIR6ez1OcwXkZ0icpNfmqR8XiIyXkQ2icgir2WNRGSGM2f5DBHJCLLtMCfNchEZloR8PSwiPzn/p3dFpGGQbUP+zxOQr3tE5Dev/9WZQbYN+d1NQL4meuVptYjMD7JtIj+vgNeGlJ1jqlrpfoDqwEqgPVADWAB09UtzHfCM8/oiYGIS8pUFHO28rg/8HCBfJwMfpuAzWw00CbH+TGAqngmWegHfpuB/ugFPP+ykf17AScDRwCKvZQ8BtzuvbwceDLBdI2CV8zvDeZ2R4HydDqQ5rx8MlK9I/ucJyNc9wC0R/J9Dfnfdzpff+n8DI1PweQW8NqTqHKusJYaA80z7pRmMZ55p8Mw7fZqIBJpVzjWqul5Vv3de78IzDHmFmM4Uz+f1snrMwTPJUlYSj38asFJVY32wMS6q+iWwzW+x9zkUbM7y/sAMVd2mqvnADGBAIvOlqh/r71PmzsEzCVZSBfm8IhHJdzch+XK+/xcAE9w6XqRCXBtSco5V1sAQbJ7pgGmcL9EOPHNCJIVTdXUU8G2A1b1FZIGITBWRbknKkgIfi8g88Uyj6i+SzzSRLiL4FzYVnxdAM1VdD54vNtA0QJpUf25X4CnpBRLuf54INzhVXOODVIuk8vM6EdioqsuDrE/K5+V3bUjJOVZZA0Mk80lHNee0m0SkHvA2cJOq7vRb/T2e6pLuwH+B95KRJ+B4VT0aOAO4XkRO8lufys+rBjAIeDPA6lR9XpFK5ef2D6AYeC1IknD/c7f9D+gA9ADW46m28ZeyzwsYSujSQsI/rzDXhqCbBVgW12dWWQNDsHmmA6YRkTSgAbEVfaMiIul4/vGvqeo7/utVdaeq7nZeTwHSRaRJovOlquuc35uAd/EU6b1F8pkmyhnA96q60X9Fqj4vx8aS6jTn96YAaVLyuTkNkAOBi9WpiPYXwf/cVaq6UVUPqOpB4Lkgx0vV55UGnAtMDJYm0Z9XkGtDSs6xyhoYAs4z7ZdmMp55psEz7/Rnwb5AbnHqMJ8Hlqrqo0HSNC9p6xCRnnj+R1sTnK+6IlK/5DWexstFfskmA5eJRy9gR0kRNwmC3sml4vPy4n0OBZuzfDpwuohkOFUnpzvLEkZEBuCZNneQqu4NkiaS/7nb+fJukzonyPEi+e4mQl/gJ1XNC7Qy0Z9XiGtDas6xRLSwl4cfPL1ofsbTw+EfzrJReL4sALXwVE2sAL4D2ichTyfgKeItBOY7P2cC1wDXOGluABbj6Y0xB/hDEvLV3jneAufYJZ+Xd74EeMr5PH8EcpL0f6yD50LfwGtZ0j8vPIFpPVCE5w7tSjxtUp8Cy53fjZy0OcA4r22vcM6zFcCfk5CvFXjqnEvOsZLedy2AKaH+5wnO1yvOubMQzwUvyz9fzvsy391E5stZ/mLJOeWVNpmfV7BrQ0rOMXvy2RhjjI/KWpVkjDEmRhYYjDHG+LDAYIwxxocFBmOMMT4sMBhjjPFhgcEYY4wPCwymShORxl5DLm/wGxb6mwQd8ygRGRdifaaITEvEsY2JRFqqM2BMKqnqVjxj9yAi9wC7VfWRBB/2TmB0iDxtFpH1InK8qs5KcF6MKcNKDMYEISK7nd8ni8gXIjJJRH4WkTEicrGIfOdM3NLBSZcpIm+LyFzn5/gA+6wPHKmqC5z3fbxKKD+UDLuAZzDAi5P0pxrjwwKDMZHpDowAjgAuBTqpak9gHPBXJ80TwGOqeixwnrPOXw6+Y+zcAlyvqj3wDPtc4CzPdd4bk3RWlWRMZOaqM2igiKwEPnaW/wic4rzuC3T1mu/pEBGpr56JV0pkAZu93s8CHhWR14B39PdB3DbhGavHmKSzwGBMZPZ7vT7o9f4gv3+PqgG9VbWA4ArwDOAIgKqOEZGP8AyYNkdE+qrqT06aUPsxJmGsKskY93yMZ7RXAESkR4A0S4FDvdJ0UNUfVfVBPNVHXZxVnUjwMNjGBGOBwRj33AjkOFNXLsEzPLgPpzTQwKuR+SYRWSQiC/CUEEqm4TwF+CgZmTbGnw27bUySicjfgF2qGupZhi+BweqZ3N2YpLISgzHJ9z982yx8iEgm8KgFBZMqVmIwxhjjw0oMxhhjfFhgMMYY48MCgzHGGB8WGIwxxviwwGCMMcbH/wPTJKDZXTpMeQ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64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Document 17"/>
          <p:cNvSpPr/>
          <p:nvPr/>
        </p:nvSpPr>
        <p:spPr>
          <a:xfrm>
            <a:off x="5973" y="-18098"/>
            <a:ext cx="9157447" cy="854810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Document 19"/>
          <p:cNvSpPr/>
          <p:nvPr/>
        </p:nvSpPr>
        <p:spPr>
          <a:xfrm>
            <a:off x="-3273" y="-18098"/>
            <a:ext cx="9144000" cy="566778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17"/>
          <p:cNvSpPr/>
          <p:nvPr/>
        </p:nvSpPr>
        <p:spPr>
          <a:xfrm flipH="1" flipV="1">
            <a:off x="0" y="5945835"/>
            <a:ext cx="9148476" cy="899587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owchart: Document 19"/>
          <p:cNvSpPr/>
          <p:nvPr/>
        </p:nvSpPr>
        <p:spPr>
          <a:xfrm flipH="1" flipV="1">
            <a:off x="-20365" y="6093296"/>
            <a:ext cx="9168839" cy="648072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0" name="Picture 4" descr="lin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0366" y="6313884"/>
            <a:ext cx="916884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588224" y="6396335"/>
            <a:ext cx="2592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ทันโลก บริการดี มีคุณธรรม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36512" y="6423719"/>
            <a:ext cx="3096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ฝ่ายปฏิบัติการและบำรุงรักษา</a:t>
            </a:r>
          </a:p>
        </p:txBody>
      </p:sp>
      <p:sp>
        <p:nvSpPr>
          <p:cNvPr id="16" name="Rounded Rectangle 7"/>
          <p:cNvSpPr/>
          <p:nvPr/>
        </p:nvSpPr>
        <p:spPr>
          <a:xfrm>
            <a:off x="981114" y="95436"/>
            <a:ext cx="7623333" cy="71222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B w="38100" h="38100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b="1" dirty="0" smtClean="0">
                <a:effectLst>
                  <a:reflection endPos="0" dir="5400000" sy="-100000" algn="bl" rotWithShape="0"/>
                </a:effectLst>
                <a:latin typeface="TH SarabunPSK" pitchFamily="34" charset="-34"/>
                <a:ea typeface="Tahoma" pitchFamily="34" charset="0"/>
                <a:cs typeface="TH SarabunPSK" pitchFamily="34" charset="-34"/>
              </a:rPr>
              <a:t>     Part list</a:t>
            </a:r>
            <a:endParaRPr lang="th-TH" sz="3600" b="1" dirty="0">
              <a:effectLst>
                <a:reflection endPos="0" dir="5400000" sy="-100000" algn="bl" rotWithShape="0"/>
              </a:effectLst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85" y="95437"/>
            <a:ext cx="746963" cy="72008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>
            <a:innerShdw blurRad="114300">
              <a:srgbClr val="FFFF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AutoShape 12" descr="Image result for raspberry p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data:image/png;base64,iVBORw0KGgoAAAANSUhEUgAAAYYAAAEKCAYAAAAW8vJGAAAABHNCSVQICAgIfAhkiAAAAAlwSFlzAAALEgAACxIB0t1+/AAAADl0RVh0U29mdHdhcmUAbWF0cGxvdGxpYiB2ZXJzaW9uIDIuMS4xLCBodHRwOi8vbWF0cGxvdGxpYi5vcmcvAOZPmwAAIABJREFUeJzt3Xd8FGX+wPHPFxI6QoAAgdClCCqoEeEsWEBQEbCcylnw1MN64vnTs5yHHqJiOcudeoqIXQQ7KkVUbAhKUECKSBEk0iH0QBL4/v7YSdzdbN/Z3ZTv+/XKK7szz8w82czOd54yzyOqijHGGFOiWqozYIwxpnyxwGCMMcaHBQZjjDE+LDAYY4zxYYHBGGOMDwsMxhhjfFhgMMYY48MCgzHGGB8WGIwxxvhIS3UGYtGkSRNt27ZtqrNhjDEVyrx587aoama4dBUyMLRt25bc3NxUZ8MYYyoUEVkTSTqrSjLGGOPDAoMxxhgfFhiMMcb4qJBtDMYYU9UVFRWRl5fHvn37yqyrVasW2dnZpKenx7RvCwzGGFMB5eXlUb9+fdq2bYuIlC5XVbZu3UpeXh7t2rWLad+uVCWJyHgR2SQii4KsFxH5j4isEJGFInK017phIrLc+RnmRn6MMaay27dvH40bN/YJCgAiQuPGjQOWJCLlVhvDi8CAEOvPADo6P8OB/wGISCPgbuA4oCdwt4hkuJQnU07s21/Epm27Up0NYyod/6AQbnmkXAkMqvolsC1EksHAy+oxB2goIllAf2CGqm5T1XxgBqEDjKlgdu/dz9X3vMp1/3qNr79fkersGGMikKxeSS2BtV7v85xlwZaXISLDRSRXRHI3b96csIwad02cOpfde/ejwGMvfZLq7BhjIpCswBCoXKMhlpddqDpWVXNUNSczM+wT3aacyN9ZkOosGFNpqQa8XAZdHqlkBYY8oJXX+2xgXYjlxhhjQqhVqxZbt24tEwRKeiXVqlUr5n0nq7vqZOAGEXkDT0PzDlVdLyLTgfu9GpxPB+5IUp6MMabCys7OJi8vj0BV6yXPMcTKlcAgIhOAk4EmIpKHp6dROoCqPgNMAc4EVgB7gT8767aJyL3AXGdXo1Q1VCO2McYYID09PebnFMJxJTCo6tAw6xW4Psi68cB4N/JhjDEmfjZWkjHGGB8WGKqA/YVFqc6CMaYCscBQiakq9/7vIy6740U+nbM01dkxxlQQFhgqsYU//8b8n9ZSXHyApyd8kfTjv/TebGbPX5n04xpj4mOBoRLbvnNvyo69Zt02Js9ckLLjG2NiZ4HBJMTGrTtTnQUThQ1bdvL6h9/x06oNIdPNWbCKN6fPY9ee2EfuNOWfzcdgjOGBsVPJ25jP2zO+57WHrqRWzbITvKxZt5WHx38MwLpN2xlx6WnJzqZJEisxGGPI25hf+nrNuq0B00z/eknp6y9zlyc8TyZ1LDAYUwmpKm99/D3j3vqanbttIEMTHatKMqYS+mreciZ89B3gmRPjpssir/b56MtFLFm5nrP6HEGNdLtEVEVWYjCmEprmVe3z1bzoqn1mfb+CVz/4lg8+X+h2tkwFYYEhCX7btJ2iogOpzoYxUXn9w+9c3Z+qsmLNJoqL7bsQreLiA3z9/QoWLstLyvGsnJhgb06fxxtT5tIiswFP3Hkh1apZLDZV05Ovf87n3y2jc7vm3H/TEFf2OWlaLh/PWsIFA3I4/fiuruyzPPrs22U8O+lLAB68+VwObdM0ocezq1SCvTHFM6L4us07+Hbh6tRmpgpauyGfu5+czNhJX8U9q5WJz+ffLQNg2S8b2LRtV9z721Own4lTc8nfubf0ollZef99z775VcKPZyWGJNq33wazS7b7n53Cpm27WLR8HV3aN+OknE6pzpIBV6qTCvbZ9ylRXCkxiMgAEVkmIitE5PYA6x8TkfnOz88ist1r3QGvdZPdyI8xJbzvTBcs+y2FOTGm4oi7xCAi1YGngH545nCeKyKTVbW0W4Sq/s0r/V+Bo7x2UaCqPeLNR0WwYetOfl69kY5tmiIiFBYV8/5nCxARBp/SnfT06qnOoqnEDh48yNoN+bTOaoSIpDo7phxzo8TQE1ihqqtUtRB4AxgcIv1QYIILx61w3po+jzsee7f0qdEPPl/IG1PmMuGj75j29eIU585Udg88N42bH3yTx1/5NNVZMXFIRkh3IzC0BNZ6vc9zlpUhIm2AdsBnXotriUiuiMwREXe6KpRz/3n1MyZMmevTHfCVD+akMEemsttbUMj3S34F4Ot5K2LaR1UrZGzJ382Y56bxzMQvqlwXWzcCQ6DTJVj3j4uAt1TV+1Nurao5wJ+Ax0WkQ8CDiAx3Akju5s2b48txOfDW9HlJP+ab0+clvGfOvv1FrjeyHzhwkNnzV7FoeeLbCAqLitlTsD/hx0m2AwcPxr2P8jZi7o8/J/Z8+O9rnzF30WpmfLOUqV9VrRK9G4EhD2jl9T4bWBck7UX4VSOp6jrn9yrgc3zbH7zTjVXVHFXNyczMjDfPVdIbU+YyZ8EvCdv/2g35XDXyFa4a+QprN2xzbb+fz13GIy98zN1PfsDKXxN3U7Alfzd/GfkKV/3zFX5evRGAXXv2WTdXxw9L14ZPlERPvj4zoftftPz3y9isH2IrZUVLVdmwZWfKzzk3AsNcoKOItBORGngu/mV6F4lIZyADmO21LENEajqvmwDHA0v8t60o9hYUcvuj73D+iGcSfjcTq0de+Jj3P4t9Ap2Z3y7jpgcmMvWrRWXWPfriDAr2FVKwr9DVp2a9Z597asLnMe8nXFXI2ElfsXvvfgqLirnnqQ/5YOZC/nzni9zz1Ac+X9T8nXv5dM5Stu3YE3NeQnHjohDub523eA1jnptG7uI1MR/DrZLh9l2J/Twrkv++NpPr732df7/4SUrzEXdgUNVi4AZgOrAUmKSqi0VklIgM8ko6FHhDfc/6w4BcEVkAzATGePdmqmjGvzuL5Ws2ocA9T32Q0GN5fym379rLvMVrIq4Hffn92fy2aXv4hAE8+fpM1m7IZ9xbX5cZ5uPX9e6VElLht02/Dz29v7CIF9/7BsVz57jUawKbB8ZO5ekJXzDmuWk+26sqazfkc+BAbNU2qspjL3/C8LtfjeuCHcjGLb7VQPePncrcRat5YOzUkIGosKg46Lrps9z5qj70/Mc8PeEL7ns2dF6qgi/m/gzA7PkrU9qu4coDbqo6BZjit2yk3/t7Amz3DXCEG3mIx+IV6/js22WcelxnunbIYt/+ImrXqsGMb5awZOV6zjv9aLKbZQTc9vslvzJ20lcc0aklM79d5rMu3GxY0Zry5Y98u/CX0iLu4R1bcMdfzuDKu14GiGqogbwN+bRs2jCu/BQWF5fbLrbrN+/goy9+jGqbPQWFQdft3vt7u8PKtZtLf6tqadfP59+exdSvFsU85MMPS9eWNgw/MHYqbz9xTUTbbduxh982bufwji1K8+J/7j3ywoyg24e6GI/872TG3HxuwHXeQWPZLxt4/aPv6N65FX17d2Hhst/o3iWb+nVrhc3/sl88eV392xb2FxYHnCQoEtO/Xkz/E7rFtK3xZU8+4zn5wfPIftcOWSxbvZHTenXhY+eOaOnKDTxzz8UBt73vWU88/Ozbn8qs+8cT77mWx59Xb+T5t2f5LFu0fB0X//350vclXzC3HDx4kGrVqjHz22X8tjGfs0/p7rN+0tR5dGzblBOOPtTV44YS6R3lA2OnRlUqUtWYpqv0fh6gpHpt2S8bWLshn1bNy95M7NxdwJ6CQrIyG5RZty6GUlzBvkJuvH8iBfsKuWBADheekRMw3eb82IagWL5mE1vyd9Mko17QNPv2F3Hn455zfdHydUyclktx8QEOa5/F6BGheq6XFU/Pp7FvfmWBwSUWGPwsWbkeoDQoQOxfKjflLnK3aiHUA06qyr9f/IQFP63llOM6l955r/erjvjwi4XwBTRvfEjCB/WK1NoN+Tw94fOAQUH8OtAVFR0oLfGEa9QuKj7A/J/W0jHCvzNQNcCW/N1cP3oCxcUHuO2qAfQ8om3pusKi4pgC07SvF1Owz1PSmTQtN2hgiMfBIMG45Bx6cNx0n+Ulf/vSVevD7jtQO0XJ+fdL3mauG3oy3Q5tEW2WK7VkPJxogSFGM75ZwrzFv7q+3wMHDvLDT2tp2bRhwLtKt4x/e5bPhcnbouXrmD1/JYBPdcycBasCpp/y1SJubHNqRMd9+f3ZHDyo9Orens7tmoU8yX9atYGno2xsvu+ZKREF8tc//I73PpvPmScezuXn/CHoxa/EU69/zv7Coriq38a99XXpRfPBcdNKq4p27i5gxAOTYppprSgJ9dDhSmkLf45+KOiSPT75+udl1n2Zu7z0/Bv538m8/vCVvPTeHIqKD3D5Ob2pW7tmyH3v2rOP9z+dT6d2zTn28DaICKrK90t+JX/nXtpnN6FddpNy//T36GenUFx8kBGXRvbdcpMFhhhs2raLZyYmZjTHt2d8z8SpuaSlVWfcqEsjqqP1tmNXAQ3q1w6bbnP+rtKqIn+btiWuv3pJj6gPPl/IyOsG0r1zdtC0wariDhw4yC95W2jfqklp/guLirn+3gkR92x5e8b3pfm4eOBxYdPvL/Tc2UZaPRXoTnj7rr0B074y+dsqO/1mSQDwtmrtFp/378z4gemzPM8RpKVV4+oLTgq5zxtGTyhtEyopmS37ZSP3j51amiZUtZublq/ZyM+rN9Hn2E7Uq1M2oJV0T23e5JAygaqkZ2Oiu+UGYsNux2D1b4EnS3fDxKm5gKc4/t6n86Pefu2Gbezeu58X3vmGN1PwEF00Rj39IS+8803UPVHGjJvGbY++w0PPf1y67MPPf4y5u+NBjf/hL393/ef9iNJt27EnYPtUrFTV9Ql2gvWyiueGe826yL9DH335e9foj8P0hFq/eYdPR4EHx3l6jj3jNyz3pGm5ER+/RP7OvazdkB8+oWPXnn3c/ui7jH9nFs+//XXANM9O+pIbRk/ggbHTAq4H3+cpksVKDOVEoC9fcXFsF6xXP5jDjG+WxpulpPjwi4Vs3LqTvn84jGO6tg5bvC8uPlA6tMPcRatLl7324bcx5yGVPSQfe8nd/urzlvxaWhpyyxe5yxl65rFlj7X4V/r2OizktktWrqdrh6wyy/OiuMBGw78LcTTWbdrOv1/8hG079nDHXwb4rNuSv5ur73mVAwcO0iSjHkcd1opLzu4VsBRQXHyAxSvXs+LXTaXLvsxdzohLy867XfI9nbdkTcSlxmTUgFmJoRzxPzEUZX9hEaOf+SiqL3sqgsLs+YHbHyJR0p/e+1mBYPvzv4arKrc88nZExwn2hXrurcB3c9EI1NjsvyxQACrp7BCKqvLpnKW8/uF3PnfDULYhcn4MTyeHC4y7dgduFF/2ywZufeStkNv+8z/vx90fv6RxPRJ5G6MLOB/MXMjDz0/n1/Xb+PeLn7D6ty3s3F3AHY+965Muf+fe0pu3Lfm7mfHNUl6ZHHh8s/++PpNRT39YpuQWrrRTHOPzL4lgJYYIbdq2i6aN6if0GDc/+KbP++27CvjPqzOjGorA/8IRysSpuSxZuZ7uXVpx5omHU6d2jYi39ffICx+HTxTG2De/YuS1Z7Frz/6g+/Ovdlr482+sjfDBumClkc+/W8aPMTSgevsi9+cyyy6740XOOLEb3Q5tQY8uwdtSwlmwLK/06e9P5ixl/OhhFBYVu9bwvCDMPMLTZy2mTYtGAddt3R6++m7H7gIaNwze3dVbIhqEC/YVBjxHVv66mRff+waAZas3kr8zcBtQMJ/MXsq1F/UpszzYIIXPTvqywkw/aoEhQvc8+QFP/XNoQnsy+J+Ys76PfnyWh8dHfoF+62NPKWTJyvVM+Oi7sI3BibYlfzfX/Ou1qJ4c3hviobRoRHKBC8V72I4S+wuLeO/T+bz36XyuOPf4MkFtzbrIAtq9//uo9PWOXQVsyd/NzQ++SWFRMUd08h3IePGK6OujI+kmOzaO6SRvemASe/3u+tf8tpV/PfVhTPvbsauA3MWrI05/yW3jAy737k0VbVCo7KwqKUIbt+5kw5byNbqk20Y9/WFMg9R9FeMwzv4K9hWGDQoHD8beILB1+24gsuobt41/Z1aZZaOeju3COHbSV+wp2E+RV3tLifI4LIl/UACYs/CXoN1cNejgzB53PfFewEBc0ZWn7rMWGGJQjv5/rns+wAUsnIMuDOmcDD8sXcvSlev5Z4Q9htxWMpRGiWDdV0tMnrmAzdvKPpOxbnNs41wFs31X+ekqO/+n8FV66zbvcOVYgQaCTDTvUmM0bSfJVuUDQyxPm5rUKSyKr1599LNTwieKUqLmb3jpvdnc/ui7ZZa7fV/y8vuzwydKkpLupckQb/VhLLbvKigNDpOmld/u5FW+jeGT2RWjW2eyLPtlAycf2ynV2QjK/y472kZvtycRmv714rjq38MJVKrYu8/dv8Ekz+Mvf8JvG7dzzUV9mDzTd/j78lQTUeVLDNH4YemvVWJY4GcnJeap7sookUEhmHBVUBVdRfyOHThwkPk/rWVHmGq5RcvXkb9zLw94PYUdLRsrKQn2FQYfb97f82/P4oV3Z3PNhScmMEfGmIpm/DuzmPZ15Zn+s8oFht82bWfP3v10bNOUWT+sjHru5YMHD1bKHhHGmOjt3rufLfm7khoUKkyJQUQGAE8A1YFxqjrGb/3lwMNAyXyXT6rqOGfdMOAuZ/loVX3JjTwFkrcxnxH3TwTgyE7ZMY0KaYxJrF17EtOYnwgPj5/Oepd6SRVE2HaUjBF14w4MIlIdeAroB+QBc0VkcoApOieq6g1+2zYC7gZy8Ix2MM/ZNiEDqfzvjd/v9C0oGFM+RTNQXaq5OcDdDaMnRJTut43udlcOxI3G557AClVdpaqFwBtApNM29QdmqOo2JxjMAAaE2SZmbj0la4xJnJIhzk1gyfh83AgMLQHvwXzynGX+zhORhSLyloi0inJbY0wV4VbVjImdG4EhUEuIf3+zD4C2qnok8AlQ0o4QybaehCLDRSRXRHI3b45+2AZjjDGRcSMw5AGtvN5nAz4Vb6q6VVVLWpSeA46JdFuvfYxV1RxVzcnMzIwpoxWvd7QxxiSfG4FhLtBRRNqJSA3gImCydwIR8Z6pYxBQ8rjxdOB0EckQkQzgdGdZYlTAB2eMMSbZ4u6VpKrFInIDngt6dWC8qi4WkVFArqpOBm4UkUFAMbANuNzZdpuI3IsnuACMUtXyNzykMcZUIa48x6CqU4ApfstGer2+A7gjyLbjgcADprvMCgzGGBOejZVkjDHGR5UKDBVxcC5jjEm2KhUYytNk28YYU15VqcCwcWvlnprTGGPcUKUCgzHGmPAsMBhjjPFhgcEYY4wPCwzGGGN8WGAwxhjjwwKDMcYYHxYYjDHG+LDAYIwxxocFBmOMMT4sMBhjjPFhgcEYY4wPCwzGGGN8uBIYRGSAiCwTkRUicnuA9TeLyBIRWSgin4pIG691B0RkvvMz2X9bY4wxyRX3DG4iUh14CugH5AFzRWSyqi7xSvYDkKOqe0XkWuAh4EJnXYGq9og3H8YYY9zhRomhJ7BCVVepaiHwBjDYO4GqzlTVvc7bOUC2C8c1xhiTAG4EhpbAWq/3ec6yYK4Epnq9ryUiuSIyR0SGuJAfY4wxcYi7KgmQAMsCzqEpIpcAOUAfr8WtVXWdiLQHPhORH1V1ZYBthwPDAVq3bh1/ro0xxgTkRokhD2jl9T4bWOefSET6Av8ABqnq/pLlqrrO+b0K+Bw4KtBBVHWsquaoak5mZqYL2TbGGBOIG4FhLtBRRNqJSA3gIsCnd5GIHAU8iycobPJaniEiNZ3XTYDjAe9Ga2OMMUkWd1WSqhaLyA3AdKA6MF5VF4vIKCBXVScDDwP1gDdFBOBXVR0EHAY8KyIH8QSpMX69mYwxxiSZG20MqOoUYIrfspFer/sG2e4b4Ag38mCMMcYd9uSzMcYYHxYYjDHG+LDAYIwxxocFBmOMMT4sMBhjjPFhgcEYY4wPCwzGGGN8WGAwxhjjwwKDMcYYHxYYjDHG+LDAYIwxxocFBmOMMT4sMBhjjPFhgcEYY4wPCwzGGGN8WGAwxhjjw5XAICIDRGSZiKwQkdsDrK8pIhOd9d+KSFuvdXc4y5eJSH838mOMMSZ2cQcGEakOPAWcAXQFhopIV79kVwL5qnoo8BjwoLNtVzxzRHcDBgBPO/tznaomYrfGGFPpuFFi6AmsUNVVqloIvAEM9kszGHjJef0WcJp4Jn8eDLyhqvtV9RdghbM/103/2qaSNsaYSLgRGFoCa73e5znLAqZR1WJgB9A4wm0BEJHhIpIrIrmbN2+OKoOqynNvfRXVNsYYU1W5ERgkwDL/eptgaSLZ1rNQdayq5qhqTmZmZnQZFOGGP50S1TbGGFNVuREY8oBWXu+zgXXB0ohIGtAA2Bbhtq7oeWTbROzWGGMqHTcCw1ygo4i0E5EaeBqTJ/ulmQwMc16fD3ymntbgycBFTq+ldkBH4DsX8lSGBCycGGOM8ZcW7w5UtVhEbgCmA9WB8aq6WERGAbmqOhl4HnhFRFbgKSlc5Gy7WEQmAUuAYuB6VT0Qb56MMcbELu7AAKCqU4ApfstGer3eB/wxyLb3Afe5kY9QxAoMxhgTkSrz5LNYZDDGmIhUmcBgjDEmMhYYjDHG+KgygcFqkowxJjJVJjAYY4yJTJUJDNb4bIwxkakygcEYY0xkqkxgsCefjTEmMlUmMBhjjIlMlQkM1sRgjDGRqTKBwRhjTGQsMBhjjPFRZQKDdVc1xpjIVKHAkOocGGNMxVBlAoMxxpjIVJnAYFVJxhgTmbgCg4g0EpEZIrLc+Z0RIE0PEZktIotFZKGIXOi17kUR+UVE5js/PeLJjzHGmPjFW2K4HfhUVTsCnzrv/e0FLlPVbsAA4HERaei1/lZV7eH8zI8zP8YYY+IUb2AYDLzkvH4JGOKfQFV/VtXlzut1wCYgM87jRs2qkowxJjLxBoZmqroewPndNFRiEekJ1ABWei2+z6liekxEaobYdriI5IpI7ubNm+PMtjHGmGDCBgYR+UREFgX4GRzNgUQkC3gF+LOqHnQW3wF0AY4FGgG3BdteVceqao6q5mRmJr3AYYwxVUZauASq2jfYOhHZKCJZqrreufBvCpLuEOAj4C5VneO17/XOy/0i8gJwS1S5N8YY47p4q5ImA8Oc18OA9/0TiEgN4F3gZVV9029dlvNb8LRPLIozP8YYY+IUb2AYA/QTkeVAP+c9IpIjIuOcNBcAJwGXB+iW+pqI/Aj8CDQBRseZH2OMMXEKW5UUiqpuBU4LsDwXuMp5/SrwapDtT43n+MYYY9xXZZ58NsYYExkLDMYYY3xYYDDGGOPDAoMxxhgfFhiMMcb4sMBgjDHGhwUGY4wxPiwwGGOM8WGBwRhjjA8LDMYYY3xYYDDGGOPDAoMxxhgfFhiMMcb4sMBgjDHGhwUGY4wxPuIKDCLSSERmiMhy53dGkHQHvCbpmey1vJ2IfOtsP9GZ7c0YY0wKxVtiuB34VFU7Ap867wMpUNUezs8gr+UPAo852+cDV8aZH2OMMXGKNzAMBl5yXr+EZ97miDjzPJ8KvBXL9rH48zl/SOTujTGmUog3MDRT1fUAzu+mQdLVEpFcEZkjIiUX/8bAdlUtdt7nAS3jzE9IA08+MpG7N8aYSiHsnM8i8gnQPMCqf0RxnNaquk5E2gOficiPwM4A6TREPoYDwwFat24dxaGNMcZEI2xgUNW+wdaJyEYRyVLV9SKSBWwKso91zu9VIvI5cBTwNtBQRNKcUkM2sC5EPsYCYwFycnKCBhBjjDHxibcqaTIwzHk9DHjfP4GIZIhITed1E+B4YImqKjATOD/U9sYYY5Ir3sAwBugnIsuBfs57RCRHRMY5aQ4DckVkAZ5AMEZVlzjrbgNuFpEVeNocno8zP8YYY+IUtiopFFXdCpwWYHkucJXz+hvgiCDbrwJ6xpMHY4wx7rInn40xxviocoHhmK5tUp0FY4wp16pcYDitd5dUZ8EYY8q1KhcY0qpXuT/ZGGOiUuWukl3aB3pWzxhjTIkqFxjq1q7JfSOG0OvIdqnOijHGlEtxdVetqLq0b07tWunMWfhLqrNijDFRaVC/dsKPUeVKDKZyuOf6s1OdBWMiknFIHVf317xJA1f3F0iVDQy1a9mcQNE420amNcY1DevXoXO78tveWWUDQ9NG9VOdhQrFenMZ455Tenbi0NaZAdfldEv9s1b2bfdy4yWnpjoLJkIiqc6BccM1F56U6ixELKdbm7B3+Y/edgEP3nxu2H316dkZwfck7nlEW7p3zubqcvCZWGBwNG5Yl/p1a6U6G1XGGSceHlG6atUCn6KHtc/ivhEJnfDPJEGPLq183g/sk5wqy5o10jm6a3TzukRywW6SUZfs5hk+yyTAXUy1akLvHu1L33ds05TbrhrAyOsG0qhB3ZDHSMZNkQUGx3HWfTWoM0+K7CIeqf/7cz8Gndo9orTjRl0acHn16tXo0r45bz9xjZtZM0mW2ah+6Xfv3L5HJfXYN/zplKjSB7tgp6dVBzztBnVq1cAzo8DvatUo2/lTVenSvjlXnnc8px7XhZsv7xdVXhLNAoPxce1Ffcosu3jgca4e4w89OkTcZpGMrnmR6NohK9VZCOqCATk8eddQXrz/8lRnJSa3XnE640cP4+Kzj0taFWF6WjUa1K/NSTkd497XP689i8sG9+beGwcFLB3cdFnQuc4486QjuP5PJ5e7Nk8LDA5VykR6b5FUW9SrU9PNLCVcp7bNIkpXq2a668euGeAuqjzrc2wnnrjzQv5x9Zkx72NwhKWkSPXu0YH+x3fjnL49yMpsUGGrQkWk9AZgSN8eVE9CR4e/X9kfgEsH9Yr7eE0b1Wfwqd1p0bRhwPUdWmfy6G1/jOsYyWaBIUJd2jfnsdsvCJnmpQf+nKTcuKNjm6ac3LOzz7JQwdHbYe3ju4OuW7smg07pTo308AEiM8P3bmrQKe5eYCOV3SyD+nVjD/7xVld27ZBFNa870v+7vC/DLzgxos8wFuf1Ozoh+w2lYf06PHjzuQntCDLm5nMo+11pAAAV0ElEQVTodmgLwFM99L+Rf4prf3Vrhz8n2rRoHNcxki2uwCAijURkhogsd35nBEhziojM9/rZJyJDnHUvisgvXut6xJOfeERyQWyd1YjrhpatavF21zVnuZWllGjcsF5E6S4eGP/8SsOG9ObVB68IW9I6pJ7vnfCfznJnbqdeR7bjn9dG9//y70mSTL26t+ehW85j0Cndeej/zgtYbeGmk46Nv5olFu2ym9Dn2E4J23/HNr4l5UjP+UCuOPd46tSO7Jmo9q083VNr1kineeNDYj5mMs7BeEsMtwOfqmpH4FPnvQ9VnamqPVS1B3AqsBf42CvJrSXrVXV+nPlJuD45oU/YOrXcr3ZJlEAnmH+PihIN6vs+vXlYhyyG//HEuPNQvXq1qIvy6enVYzqWfztB+9aZCbvbToT+x3elXXYThg3pTYcgfeDdcv7pR5PdLPC5UBn97bK+NGt8CC2bNqSaCDVrRPY9PqtPwMkpA7rtyv5ccvZxPPC3c0hLi+0cTpZ4A8Ng4CXn9UtAuIr484Gpqro3zuO6wvtR9cM7tqRJRux3DpVlUL5qQe5C+5/QlcyM+giUlpr6n9CNR249P+5j/l+CemT07tHB531a9bJfxuZNYr9zi5Z/u0o0T5OPvG5gUi8mQ10qlYXidptLPE445lCeHvkn/vOPixh372W8/MDlrh+jSUY9zul7FG1aNHJ9326LNzA0U9X1AM7vpmHSXwRM8Ft2n4gsFJHHRCSprbf/vHYgh3dswVl9jqBX93a0adE4bP/6QMX3u68byN+GeXoeZATo0layLlLNmxySsjtZ/+BYctdYIz2NJ++6iGfuuYTTeh1Wur5p4/h7U3TtkMWovw7iH1efGfS5hVCCtXdkNw/cGOitUYO6XH3BSRzZKZsjOrUMmi5UrU12s4yICvdtWjQufUBq0CndufycP0SwlUekbT+BxNselCiXDe6dlON4l3x6dW8fIqVHg/q1SUurTovM2MYkSi/npYFIhP0WisgnIrIowM/gaA4kIlnAEcB0r8V3AF2AY4FGwG0hth8uIrkikrt58+ZoDh1UmxaN+NcNg7ji3ONLL/hXnX8CN116mk+6Pw44pvR19erVytxVH9k5u/RuLlC3sxOOPjSqfD1++4VUq5acuuzqAY4z4ZGrOKx9Fsd0bcPfr+pfujwtrXqZwFG3ds2oHxTyJyJ0O7QFR3dtzZ3Dzyhd7v06lHDtPuGcfnxX7r5+IId3DB4YStT2q08ed+9lPHHnhYwN8ryFNxFh9I2DePKuoQwbEt1FMY64QK/usZdmI+2q/LfL+kb0xG+iHe/3XTvqsFb8669nc/tfBnDhGTlRVX+2yortzj4trTrXDz2ZDq0y+VuIrqqhBCu5g6fTSKKFDQyq2ldVDw/w8z6w0bngl1z4N4XY1QXAu6pa5LXv9eqxH3gBCFp+VdWxqpqjqjmZmYmtX/UvFVzQ/xif93dF2WAZrfT06gw57fd2+ERWIVx4Rk7pSVhyEaiRnsboEYO58+ozaBmkC563O4efweN3XOhKfnp0yebu6wYy8rqBEQecFk0blum5FIgbpZuWTRvSq3t7BE91S0l1ZLinVUtUq1aNrBjvRGN1eMcWMW97br/IHjpr1qTsZ9vziLYxHzdWV1/ge+G/bHBvGtavw7GHt+WCATlJey7m1F5deOiW8zjhmOhuCoNp1KAuGYfUoUOrTC48I8eVfYYSb33FZGAYMMb5/X6ItEPxlBBKiUiWqq4Xz5V4CLAozvy4on2rJqWvhbLDMtRIQlFx8Knd2VtQSPGBA2QcUpfXPvw27DaDTunO5JkLojpO44b1eOTvf2T95u0xD94lIrQK0mhdu1YNCvYVRrWvIztn+yxr36oJK9d6SonBejA9c8/FTJqWy8SpuaXLTj62M53aNGPMuGnUrV2TS84+jk9mL404L8HcesXp7CnYH1E3RfCcQ5cGqTY5pF5tdu4uiDtPoQTrX59ot101gKv++TL5O5PTpHjfiCER/08icWjrpnzrzNmS6k4Kz426FFVNeE+0EvG2MYwB+onIcqCf8x4RyRGRcSWJRKQt0Ar4wm/710TkR+BHoAkwOs78uKJF04b85fwTOaZrGx64+ZyU5KFGehrDhvTmyvNOoG6E3eGibdRq1LBu6Xa9urd3vWTS68h2/P2K0+Pez6WDepHdLIOG9evwzxDdgRvU870bbN7kEI7u2prn772MsfdcEtcDYJ3a+g6eFs0F6IX7Lw/a0Drqr4Po2/uwsM84xNLGUKdWDUZeN5Aa6WlB75TfevzqqPcbSK2agc/Rk+Podjri0sifZWiX3cT1aXsHnXIkR3RqSWZGfUb9NcnzfwQIAMkKChBniUFVtwKnBVieC1zl9X41UKYCV1XL7XCmA07sxoATu7m2v26HtmDxinUxbdvn2E68PHkO+/YXhU8coRaZDTgzwoHsYlGnVg1uvbI/m7ftintfdWvX5PE7LuDAgYMxBa94AsKxh7ele5fsoCUib+1bZbJqbdn2r1DHb9U8g2sv6sPSletL707dct3Qk+nulL7uvm4gr33wHRu37iRvY35pmngvNgIc060NrZpnsG3HnjLrz+9/DFt37GHf/iK++3F1VPs+KacTXdpnce2/XvNZ3rB+HUZceir/evrDOHIeXlpade65/uyk3qmXFxWnE3cFd+Mlp/Lie7Np0rAuh3dqySPjP6Zxw7rcefWZ3HjfGyG3rVUznYduOY8Vazbx3qfz+XX9trjy0uvIdtxyxekpOdljfaJVRMIGhcZxdDcO5va/DIg47d+vOJ1P5vxE++wmPPT89PAbJFirrN+DWZsWjbnz6jP4et4KHnv5k7j2e9yR7fhh6VqG//FEcg5vU1q916hBXS45+zi+mreitB68Vs10RjidOc4b8UzUx2raqD7padUpKj5QumzcvZcm9dytakEBLDAkTZOMetzy59/7648fPYxaNdMi7p7ZsmlDWjZtyNSvgjfD1KyRzu1/GcCY56b5LP/f3Rf73HXVrVMzZSd7Ip9oPaZra7p3zmbJyvUBBwMMJ96PJLNRfYaeeSwA3Ttns2BZXsSDtGW6NIjaqL8OYsJHczmmW+uEPaD29yv7U1x8IGCgPqfvUZwTwSipjRtG1lgfSCov1GeeeDjLftkAJPZcTjULDCni/Rh9drMMn+J9NM7vfwxvTZ9Hs8aHcNyRbalWrRoP/d95/P3fb5emqenXcNY+O7G9ulJFRBh53UAKi4pT3lh41zVnsnZDPq0j7PLYJKMeFw88jq/mLWfoWT15cNy08BsF0O3QFoweEVVP8qh0cIZ1SPbDdi+/PxvwjCRb4oIBOUya5ulsEKxbrdvnwfFHd2DTtl3s2FXA+f2TP5ZUslhgiIHbdyxZmQ1KA0O0w0NcdEYOf+jRnqzMBqWlj0DDJdw3YgiPv/wprbIy6PeHw8qsr0xCXQxyurUhd/EaIPrnS6JRrVq1qAdOO7ffUUG7h8bzgJuPclIrEs136MwTD2d/YREHDipDTvu9EX/Iad2pW7sGh9SrRY8uv/dkK+mdd9RhrVx/sl1EIu7CG4+bLjuNR1+cAUTXCO8WCwzlwF/+eAJLV61nf2ExI68bGNW2IhLRBahL++b87+4/Vcn6Um/XDu3D9K+XcGjrTJrFMZCZSZ709Oo+JYUSNWukMzDAsCLDhvTmrD5HxFVdlWq9u7fjb8P6cvDgQY4/KnE3MMFYYEiAenVqsnvv/ojTN25Yj+dGXUph0YGwI41ePPA47nnqA8D3iexIpCIoeI9HFenAZInUsH6doA8IpXLk1GSpKjcG8Yx7Vh5Uq1YtoSXacCwwJMB5px/NS+/NjmqbGulpEdWHHt6xBTdf3o/tO/fSt3eXWLOYEL17dGD2/JUAnNzT0zCXllad+0YMYfb8VZzaq3OozU0Ih7ZO/DAIyVQVgnBFZoEhAWol8M5YRDj+qA7hE6bAX84/obS3ytAzfx/dpEv75q4/fFSVHFKvdrmZ4jQetWqmlz6Lk+xhQUx0LDDEoIqUxqPWoH7tqPr9m8jEO0hhtMKNMByrkdeexd1PfkB6WnWujXPgQ5NYFhgSwHvQskgGdzPlw8k9O/mMSZWsYaHLk0duPZ922U18lvXo0or5P60F4MRjYp/VrXO75oy79zLS06qVi/YmE5wFhgRo0bQhN15yKj8u/81nlFRTvjVqUJfRNw5mxa+bOblnp7iG0qioAnXvvG5oH8a/PYsG9etwRpzDxITrXGHKBwsMCdLn2E7l5slIxaU+8FXAYR2yOKxD+ZzYJlUaN6zHrVf2D5/QVBrxjq5qyqkjO3ke+Gmd1ajMqKOm/Dvfaw6QP/aPrltyPFL9xLgpH+wsqKRuuaIf3y/+lSM7Z1eZvuuVyXn9jqJZo/pkZTZI+LzU940YwozZSzn52E5RP3lvKicLDDGoCBfaurVrcmKEA7iZ8qdGehqn9nL/OZVAp651Jzb+7PbAGGOMj7gCg4j8UUQWi8hBEQk6EamIDBCRZSKyQkRu91reTkS+FZHlIjJRRCKbqswYY0zCxFtiWAScC3wZLIGIVAeeAs4AugJDRaSrs/pB4DFV7QjkA1fGmR9jjDFxiiswqOpSVV0WJllPYIWqrlLVQuANYLB4KupPBd5y0r0EDIknP8lSq6Y9nGMqpuoRTgxlqrZknCUtgbVe7/OcZY2B7apa7Le83Gud1ai0O+h5/SrvZB2m8jmma+vSEW8r+7wcJnZheyWJyCdAoC4L/1DV9yM4RqAuPBpiebB8DAeGA7RundyxYwIZed1ZbNuxh8YNK/bwvqZqSUurzsO3ns/yNZs4qkurVGfHlFNhA4Oq9o3zGHmA9xmYDawDtgANRSTNKTWULA+Wj7HAWICcnJyUP8orIhYUTIWUcUgdeh7RNtXZMOVYMqqS5gIdnR5INYCLgMnqmatwJnC+k24YEEkJxBhjTALF2131HBHJA3oDH4nIdGd5CxGZAuCUBm4ApgNLgUmqutjZxW3AzSKyAk+bw/Px5McYY0z8xLVJxpMoJydHc3NzU50NY4ypUERknqoGfeashPVdM8YY48MCgzHGGB8WGIwxxviwwGCMMcZHhWx8FpHNwJoYN2+C5xmK8sbyFR3LV3QsX9GprPlqo6qZ4RJVyMAQDxHJjaRVPtksX9GxfEXH8hWdqp4vq0oyxhjjwwKDMcYYH1UxMIxNdQaCsHxFx/IVHctXdKp0vqpcG4MxxpjQqmKJwRhjTAiVNjAEm2faa31NZ57pFc68022TkKdWIjJTRJY6c2WPCJDmZBHZISLznZ+Ric6Xc9zVIvKjc8wyA1GJx3+cz2uhiCR8hiIR6ez1OcwXkZ0icpNfmqR8XiIyXkQ2icgir2WNRGSGM2f5DBHJCLLtMCfNchEZloR8PSwiPzn/p3dFpGGQbUP+zxOQr3tE5Dev/9WZQbYN+d1NQL4meuVptYjMD7JtIj+vgNeGlJ1jqlrpfoDqwEqgPVADWAB09UtzHfCM8/oiYGIS8pUFHO28rg/8HCBfJwMfpuAzWw00CbH+TGAqngmWegHfpuB/ugFPP+ykf17AScDRwCKvZQ8BtzuvbwceDLBdI2CV8zvDeZ2R4HydDqQ5rx8MlK9I/ucJyNc9wC0R/J9Dfnfdzpff+n8DI1PweQW8NqTqHKusJYaA80z7pRmMZ55p8Mw7fZqIBJpVzjWqul5Vv3de78IzDHmFmM4Uz+f1snrMwTPJUlYSj38asFJVY32wMS6q+iWwzW+x9zkUbM7y/sAMVd2mqvnADGBAIvOlqh/r71PmzsEzCVZSBfm8IhHJdzch+XK+/xcAE9w6XqRCXBtSco5V1sAQbJ7pgGmcL9EOPHNCJIVTdXUU8G2A1b1FZIGITBWRbknKkgIfi8g88Uyj6i+SzzSRLiL4FzYVnxdAM1VdD54vNtA0QJpUf25X4CnpBRLuf54INzhVXOODVIuk8vM6EdioqsuDrE/K5+V3bUjJOVZZA0Mk80lHNee0m0SkHvA2cJOq7vRb/T2e6pLuwH+B95KRJ+B4VT0aOAO4XkRO8lufys+rBjAIeDPA6lR9XpFK5ef2D6AYeC1IknD/c7f9D+gA9ADW46m28ZeyzwsYSujSQsI/rzDXhqCbBVgW12dWWQNDsHmmA6YRkTSgAbEVfaMiIul4/vGvqeo7/utVdaeq7nZeTwHSRaRJovOlquuc35uAd/EU6b1F8pkmyhnA96q60X9Fqj4vx8aS6jTn96YAaVLyuTkNkAOBi9WpiPYXwf/cVaq6UVUPqOpB4Lkgx0vV55UGnAtMDJYm0Z9XkGtDSs6xyhoYAs4z7ZdmMp55psEz7/Rnwb5AbnHqMJ8Hlqrqo0HSNC9p6xCRnnj+R1sTnK+6IlK/5DWexstFfskmA5eJRy9gR0kRNwmC3sml4vPy4n0OBZuzfDpwuohkOFUnpzvLEkZEBuCZNneQqu4NkiaS/7nb+fJukzonyPEi+e4mQl/gJ1XNC7Qy0Z9XiGtDas6xRLSwl4cfPL1ofsbTw+EfzrJReL4sALXwVE2sAL4D2ichTyfgKeItBOY7P2cC1wDXOGluABbj6Y0xB/hDEvLV3jneAufYJZ+Xd74EeMr5PH8EcpL0f6yD50LfwGtZ0j8vPIFpPVCE5w7tSjxtUp8Cy53fjZy0OcA4r22vcM6zFcCfk5CvFXjqnEvOsZLedy2AKaH+5wnO1yvOubMQzwUvyz9fzvsy391E5stZ/mLJOeWVNpmfV7BrQ0rOMXvy2RhjjI/KWpVkjDEmRhYYjDHG+LDAYIwxxocFBmOMMT4sMBhjjPFhgcEYY4wPCwymShORxl5DLm/wGxb6mwQd8ygRGRdifaaITEvEsY2JRFqqM2BMKqnqVjxj9yAi9wC7VfWRBB/2TmB0iDxtFpH1InK8qs5KcF6MKcNKDMYEISK7nd8ni8gXIjJJRH4WkTEicrGIfOdM3NLBSZcpIm+LyFzn5/gA+6wPHKmqC5z3fbxKKD+UDLuAZzDAi5P0pxrjwwKDMZHpDowAjgAuBTqpak9gHPBXJ80TwGOqeixwnrPOXw6+Y+zcAlyvqj3wDPtc4CzPdd4bk3RWlWRMZOaqM2igiKwEPnaW/wic4rzuC3T1mu/pEBGpr56JV0pkAZu93s8CHhWR14B39PdB3DbhGavHmKSzwGBMZPZ7vT7o9f4gv3+PqgG9VbWA4ArwDOAIgKqOEZGP8AyYNkdE+qrqT06aUPsxJmGsKskY93yMZ7RXAESkR4A0S4FDvdJ0UNUfVfVBPNVHXZxVnUjwMNjGBGOBwRj33AjkOFNXLsEzPLgPpzTQwKuR+SYRWSQiC/CUEEqm4TwF+CgZmTbGnw27bUySicjfgF2qGupZhi+BweqZ3N2YpLISgzHJ9z982yx8iEgm8KgFBZMqVmIwxhjjw0oMxhhjfFhgMMYY48MCgzHGGB8WGIwxxviwwGCMMcbH/wPTJKDZXTpMe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data:image/png;base64,iVBORw0KGgoAAAANSUhEUgAAAYYAAAEKCAYAAAAW8vJGAAAABHNCSVQICAgIfAhkiAAAAAlwSFlzAAALEgAACxIB0t1+/AAAADl0RVh0U29mdHdhcmUAbWF0cGxvdGxpYiB2ZXJzaW9uIDIuMS4xLCBodHRwOi8vbWF0cGxvdGxpYi5vcmcvAOZPmwAAIABJREFUeJzt3Xd8FGX+wPHPFxI6QoAAgdClCCqoEeEsWEBQEbCcylnw1MN64vnTs5yHHqJiOcudeoqIXQQ7KkVUbAhKUECKSBEk0iH0QBL4/v7YSdzdbN/Z3ZTv+/XKK7szz8w82czOd54yzyOqijHGGFOiWqozYIwxpnyxwGCMMcaHBQZjjDE+LDAYY4zxYYHBGGOMDwsMxhhjfFhgMMYY48MCgzHGGB8WGIwxxvhIS3UGYtGkSRNt27ZtqrNhjDEVyrx587aoama4dBUyMLRt25bc3NxUZ8MYYyoUEVkTSTqrSjLGGOPDAoMxxhgfFhiMMcb4qJBtDMYYU9UVFRWRl5fHvn37yqyrVasW2dnZpKenx7RvCwzGGFMB5eXlUb9+fdq2bYuIlC5XVbZu3UpeXh7t2rWLad+uVCWJyHgR2SQii4KsFxH5j4isEJGFInK017phIrLc+RnmRn6MMaay27dvH40bN/YJCgAiQuPGjQOWJCLlVhvDi8CAEOvPADo6P8OB/wGISCPgbuA4oCdwt4hkuJQnU07s21/Epm27Up0NYyod/6AQbnmkXAkMqvolsC1EksHAy+oxB2goIllAf2CGqm5T1XxgBqEDjKlgdu/dz9X3vMp1/3qNr79fkersGGMikKxeSS2BtV7v85xlwZaXISLDRSRXRHI3b96csIwad02cOpfde/ejwGMvfZLq7BhjIpCswBCoXKMhlpddqDpWVXNUNSczM+wT3aacyN9ZkOosGFNpqQa8XAZdHqlkBYY8oJXX+2xgXYjlxhhjQqhVqxZbt24tEwRKeiXVqlUr5n0nq7vqZOAGEXkDT0PzDlVdLyLTgfu9GpxPB+5IUp6MMabCys7OJi8vj0BV6yXPMcTKlcAgIhOAk4EmIpKHp6dROoCqPgNMAc4EVgB7gT8767aJyL3AXGdXo1Q1VCO2McYYID09PebnFMJxJTCo6tAw6xW4Psi68cB4N/JhjDEmfjZWkjHGGB8WGKqA/YVFqc6CMaYCscBQiakq9/7vIy6740U+nbM01dkxxlQQFhgqsYU//8b8n9ZSXHyApyd8kfTjv/TebGbPX5n04xpj4mOBoRLbvnNvyo69Zt02Js9ckLLjG2NiZ4HBJMTGrTtTnQUThQ1bdvL6h9/x06oNIdPNWbCKN6fPY9ee2EfuNOWfzcdgjOGBsVPJ25jP2zO+57WHrqRWzbITvKxZt5WHx38MwLpN2xlx6WnJzqZJEisxGGPI25hf+nrNuq0B00z/eknp6y9zlyc8TyZ1LDAYUwmpKm99/D3j3vqanbttIEMTHatKMqYS+mreciZ89B3gmRPjpssir/b56MtFLFm5nrP6HEGNdLtEVEVWYjCmEprmVe3z1bzoqn1mfb+CVz/4lg8+X+h2tkwFYYEhCX7btJ2iogOpzoYxUXn9w+9c3Z+qsmLNJoqL7bsQreLiA3z9/QoWLstLyvGsnJhgb06fxxtT5tIiswFP3Hkh1apZLDZV05Ovf87n3y2jc7vm3H/TEFf2OWlaLh/PWsIFA3I4/fiuruyzPPrs22U8O+lLAB68+VwObdM0ocezq1SCvTHFM6L4us07+Hbh6tRmpgpauyGfu5+czNhJX8U9q5WJz+ffLQNg2S8b2LRtV9z721Own4lTc8nfubf0ollZef99z775VcKPZyWGJNq33wazS7b7n53Cpm27WLR8HV3aN+OknE6pzpIBV6qTCvbZ9ylRXCkxiMgAEVkmIitE5PYA6x8TkfnOz88ist1r3QGvdZPdyI8xJbzvTBcs+y2FOTGm4oi7xCAi1YGngH545nCeKyKTVbW0W4Sq/s0r/V+Bo7x2UaCqPeLNR0WwYetOfl69kY5tmiIiFBYV8/5nCxARBp/SnfT06qnOoqnEDh48yNoN+bTOaoSIpDo7phxzo8TQE1ihqqtUtRB4AxgcIv1QYIILx61w3po+jzsee7f0qdEPPl/IG1PmMuGj75j29eIU585Udg88N42bH3yTx1/5NNVZMXFIRkh3IzC0BNZ6vc9zlpUhIm2AdsBnXotriUiuiMwREXe6KpRz/3n1MyZMmevTHfCVD+akMEemsttbUMj3S34F4Ot5K2LaR1UrZGzJ382Y56bxzMQvqlwXWzcCQ6DTJVj3j4uAt1TV+1Nurao5wJ+Ax0WkQ8CDiAx3Akju5s2b48txOfDW9HlJP+ab0+clvGfOvv1FrjeyHzhwkNnzV7FoeeLbCAqLitlTsD/hx0m2AwcPxr2P8jZi7o8/J/Z8+O9rnzF30WpmfLOUqV9VrRK9G4EhD2jl9T4bWBck7UX4VSOp6jrn9yrgc3zbH7zTjVXVHFXNyczMjDfPVdIbU+YyZ8EvCdv/2g35XDXyFa4a+QprN2xzbb+fz13GIy98zN1PfsDKXxN3U7Alfzd/GfkKV/3zFX5evRGAXXv2WTdXxw9L14ZPlERPvj4zoftftPz3y9isH2IrZUVLVdmwZWfKzzk3AsNcoKOItBORGngu/mV6F4lIZyADmO21LENEajqvmwDHA0v8t60o9hYUcvuj73D+iGcSfjcTq0de+Jj3P4t9Ap2Z3y7jpgcmMvWrRWXWPfriDAr2FVKwr9DVp2a9Z597asLnMe8nXFXI2ElfsXvvfgqLirnnqQ/5YOZC/nzni9zz1Ac+X9T8nXv5dM5Stu3YE3NeQnHjohDub523eA1jnptG7uI1MR/DrZLh9l2J/Twrkv++NpPr732df7/4SUrzEXdgUNVi4AZgOrAUmKSqi0VklIgM8ko6FHhDfc/6w4BcEVkAzATGePdmqmjGvzuL5Ws2ocA9T32Q0GN5fym379rLvMVrIq4Hffn92fy2aXv4hAE8+fpM1m7IZ9xbX5cZ5uPX9e6VElLht02/Dz29v7CIF9/7BsVz57jUawKbB8ZO5ekJXzDmuWk+26sqazfkc+BAbNU2qspjL3/C8LtfjeuCHcjGLb7VQPePncrcRat5YOzUkIGosKg46Lrps9z5qj70/Mc8PeEL7ns2dF6qgi/m/gzA7PkrU9qu4coDbqo6BZjit2yk3/t7Amz3DXCEG3mIx+IV6/js22WcelxnunbIYt/+ImrXqsGMb5awZOV6zjv9aLKbZQTc9vslvzJ20lcc0aklM79d5rMu3GxY0Zry5Y98u/CX0iLu4R1bcMdfzuDKu14GiGqogbwN+bRs2jCu/BQWF5fbLrbrN+/goy9+jGqbPQWFQdft3vt7u8PKtZtLf6tqadfP59+exdSvFsU85MMPS9eWNgw/MHYqbz9xTUTbbduxh982bufwji1K8+J/7j3ywoyg24e6GI/872TG3HxuwHXeQWPZLxt4/aPv6N65FX17d2Hhst/o3iWb+nVrhc3/sl88eV392xb2FxYHnCQoEtO/Xkz/E7rFtK3xZU8+4zn5wfPIftcOWSxbvZHTenXhY+eOaOnKDTxzz8UBt73vWU88/Ozbn8qs+8cT77mWx59Xb+T5t2f5LFu0fB0X//350vclXzC3HDx4kGrVqjHz22X8tjGfs0/p7rN+0tR5dGzblBOOPtTV44YS6R3lA2OnRlUqUtWYpqv0fh6gpHpt2S8bWLshn1bNy95M7NxdwJ6CQrIyG5RZty6GUlzBvkJuvH8iBfsKuWBADheekRMw3eb82IagWL5mE1vyd9Mko17QNPv2F3Hn455zfdHydUyclktx8QEOa5/F6BGheq6XFU/Pp7FvfmWBwSUWGPwsWbkeoDQoQOxfKjflLnK3aiHUA06qyr9f/IQFP63llOM6l955r/erjvjwi4XwBTRvfEjCB/WK1NoN+Tw94fOAQUH8OtAVFR0oLfGEa9QuKj7A/J/W0jHCvzNQNcCW/N1cP3oCxcUHuO2qAfQ8om3pusKi4pgC07SvF1Owz1PSmTQtN2hgiMfBIMG45Bx6cNx0n+Ulf/vSVevD7jtQO0XJ+fdL3mauG3oy3Q5tEW2WK7VkPJxogSFGM75ZwrzFv7q+3wMHDvLDT2tp2bRhwLtKt4x/e5bPhcnbouXrmD1/JYBPdcycBasCpp/y1SJubHNqRMd9+f3ZHDyo9Orens7tmoU8yX9atYGno2xsvu+ZKREF8tc//I73PpvPmScezuXn/CHoxa/EU69/zv7Coriq38a99XXpRfPBcdNKq4p27i5gxAOTYppprSgJ9dDhSmkLf45+KOiSPT75+udl1n2Zu7z0/Bv538m8/vCVvPTeHIqKD3D5Ob2pW7tmyH3v2rOP9z+dT6d2zTn28DaICKrK90t+JX/nXtpnN6FddpNy//T36GenUFx8kBGXRvbdcpMFhhhs2raLZyYmZjTHt2d8z8SpuaSlVWfcqEsjqqP1tmNXAQ3q1w6bbnP+rtKqIn+btiWuv3pJj6gPPl/IyOsG0r1zdtC0wariDhw4yC95W2jfqklp/guLirn+3gkR92x5e8b3pfm4eOBxYdPvL/Tc2UZaPRXoTnj7rr0B074y+dsqO/1mSQDwtmrtFp/378z4gemzPM8RpKVV4+oLTgq5zxtGTyhtEyopmS37ZSP3j51amiZUtZublq/ZyM+rN9Hn2E7Uq1M2oJV0T23e5JAygaqkZ2Oiu+UGYsNux2D1b4EnS3fDxKm5gKc4/t6n86Pefu2Gbezeu58X3vmGN1PwEF00Rj39IS+8803UPVHGjJvGbY++w0PPf1y67MPPf4y5u+NBjf/hL393/ef9iNJt27EnYPtUrFTV9Ql2gvWyiueGe826yL9DH335e9foj8P0hFq/eYdPR4EHx3l6jj3jNyz3pGm5ER+/RP7OvazdkB8+oWPXnn3c/ui7jH9nFs+//XXANM9O+pIbRk/ggbHTAq4H3+cpksVKDOVEoC9fcXFsF6xXP5jDjG+WxpulpPjwi4Vs3LqTvn84jGO6tg5bvC8uPlA6tMPcRatLl7324bcx5yGVPSQfe8nd/urzlvxaWhpyyxe5yxl65rFlj7X4V/r2OizktktWrqdrh6wyy/OiuMBGw78LcTTWbdrOv1/8hG079nDHXwb4rNuSv5ur73mVAwcO0iSjHkcd1opLzu4VsBRQXHyAxSvXs+LXTaXLvsxdzohLy867XfI9nbdkTcSlxmTUgFmJoRzxPzEUZX9hEaOf+SiqL3sqgsLs+YHbHyJR0p/e+1mBYPvzv4arKrc88nZExwn2hXrurcB3c9EI1NjsvyxQACrp7BCKqvLpnKW8/uF3PnfDULYhcn4MTyeHC4y7dgduFF/2ywZufeStkNv+8z/vx90fv6RxPRJ5G6MLOB/MXMjDz0/n1/Xb+PeLn7D6ty3s3F3AHY+965Muf+fe0pu3Lfm7mfHNUl6ZHHh8s/++PpNRT39YpuQWrrRTHOPzL4lgJYYIbdq2i6aN6if0GDc/+KbP++27CvjPqzOjGorA/8IRysSpuSxZuZ7uXVpx5omHU6d2jYi39ffICx+HTxTG2De/YuS1Z7Frz/6g+/Ovdlr482+sjfDBumClkc+/W8aPMTSgevsi9+cyyy6740XOOLEb3Q5tQY8uwdtSwlmwLK/06e9P5ixl/OhhFBYVu9bwvCDMPMLTZy2mTYtGAddt3R6++m7H7gIaNwze3dVbIhqEC/YVBjxHVv66mRff+waAZas3kr8zcBtQMJ/MXsq1F/UpszzYIIXPTvqywkw/aoEhQvc8+QFP/XNoQnsy+J+Ys76PfnyWh8dHfoF+62NPKWTJyvVM+Oi7sI3BibYlfzfX/Ou1qJ4c3hviobRoRHKBC8V72I4S+wuLeO/T+bz36XyuOPf4MkFtzbrIAtq9//uo9PWOXQVsyd/NzQ++SWFRMUd08h3IePGK6OujI+kmOzaO6SRvemASe/3u+tf8tpV/PfVhTPvbsauA3MWrI05/yW3jAy737k0VbVCo7KwqKUIbt+5kw5byNbqk20Y9/WFMg9R9FeMwzv4K9hWGDQoHD8beILB1+24gsuobt41/Z1aZZaOeju3COHbSV+wp2E+RV3tLifI4LIl/UACYs/CXoN1cNejgzB53PfFewEBc0ZWn7rMWGGJQjv5/rns+wAUsnIMuDOmcDD8sXcvSlev5Z4Q9htxWMpRGiWDdV0tMnrmAzdvKPpOxbnNs41wFs31X+ekqO/+n8FV66zbvcOVYgQaCTDTvUmM0bSfJVuUDQyxPm5rUKSyKr1599LNTwieKUqLmb3jpvdnc/ui7ZZa7fV/y8vuzwydKkpLupckQb/VhLLbvKigNDpOmld/u5FW+jeGT2RWjW2eyLPtlAycf2ynV2QjK/y472kZvtycRmv714rjq38MJVKrYu8/dv8Ekz+Mvf8JvG7dzzUV9mDzTd/j78lQTUeVLDNH4YemvVWJY4GcnJeap7sookUEhmHBVUBVdRfyOHThwkPk/rWVHmGq5RcvXkb9zLw94PYUdLRsrKQn2FQYfb97f82/P4oV3Z3PNhScmMEfGmIpm/DuzmPZ15Zn+s8oFht82bWfP3v10bNOUWT+sjHru5YMHD1bKHhHGmOjt3rufLfm7khoUKkyJQUQGAE8A1YFxqjrGb/3lwMNAyXyXT6rqOGfdMOAuZ/loVX3JjTwFkrcxnxH3TwTgyE7ZMY0KaYxJrF17EtOYnwgPj5/Oepd6SRVE2HaUjBF14w4MIlIdeAroB+QBc0VkcoApOieq6g1+2zYC7gZy8Ix2MM/ZNiEDqfzvjd/v9C0oGFM+RTNQXaq5OcDdDaMnRJTut43udlcOxI3G557AClVdpaqFwBtApNM29QdmqOo2JxjMAAaE2SZmbj0la4xJnJIhzk1gyfh83AgMLQHvwXzynGX+zhORhSLyloi0inJbY0wV4VbVjImdG4EhUEuIf3+zD4C2qnok8AlQ0o4QybaehCLDRSRXRHI3b45+2AZjjDGRcSMw5AGtvN5nAz4Vb6q6VVVLWpSeA46JdFuvfYxV1RxVzcnMzIwpoxWvd7QxxiSfG4FhLtBRRNqJSA3gImCydwIR8Z6pYxBQ8rjxdOB0EckQkQzgdGdZYlTAB2eMMSbZ4u6VpKrFInIDngt6dWC8qi4WkVFArqpOBm4UkUFAMbANuNzZdpuI3IsnuACMUtXyNzykMcZUIa48x6CqU4ApfstGer2+A7gjyLbjgcADprvMCgzGGBOejZVkjDHGR5UKDBVxcC5jjEm2KhUYytNk28YYU15VqcCwcWvlnprTGGPcUKUCgzHGmPAsMBhjjPFhgcEYY4wPCwzGGGN8WGAwxhjjwwKDMcYYHxYYjDHG+LDAYIwxxocFBmOMMT4sMBhjjPFhgcEYY4wPCwzGGGN8uBIYRGSAiCwTkRUicnuA9TeLyBIRWSgin4pIG691B0RkvvMz2X9bY4wxyRX3DG4iUh14CugH5AFzRWSyqi7xSvYDkKOqe0XkWuAh4EJnXYGq9og3H8YYY9zhRomhJ7BCVVepaiHwBjDYO4GqzlTVvc7bOUC2C8c1xhiTAG4EhpbAWq/3ec6yYK4Epnq9ryUiuSIyR0SGuJAfY4wxcYi7KgmQAMsCzqEpIpcAOUAfr8WtVXWdiLQHPhORH1V1ZYBthwPDAVq3bh1/ro0xxgTkRokhD2jl9T4bWOefSET6Av8ABqnq/pLlqrrO+b0K+Bw4KtBBVHWsquaoak5mZqYL2TbGGBOIG4FhLtBRRNqJSA3gIsCnd5GIHAU8iycobPJaniEiNZ3XTYDjAe9Ga2OMMUkWd1WSqhaLyA3AdKA6MF5VF4vIKCBXVScDDwP1gDdFBOBXVR0EHAY8KyIH8QSpMX69mYwxxiSZG20MqOoUYIrfspFer/sG2e4b4Ag38mCMMcYd9uSzMcYYHxYYjDHG+LDAYIwxxocFBmOMMT4sMBhjjPFhgcEYY4wPCwzGGGN8WGAwxhjjwwKDMcYYHxYYjDHG+LDAYIwxxocFBmOMMT4sMBhjjPFhgcEYY4wPCwzGGGN8WGAwxhjjw5XAICIDRGSZiKwQkdsDrK8pIhOd9d+KSFuvdXc4y5eJSH838mOMMSZ2cQcGEakOPAWcAXQFhopIV79kVwL5qnoo8BjwoLNtVzxzRHcDBgBPO/tznaomYrfGGFPpuFFi6AmsUNVVqloIvAEM9kszGHjJef0WcJp4Jn8eDLyhqvtV9RdghbM/103/2qaSNsaYSLgRGFoCa73e5znLAqZR1WJgB9A4wm0BEJHhIpIrIrmbN2+OKoOqynNvfRXVNsYYU1W5ERgkwDL/eptgaSLZ1rNQdayq5qhqTmZmZnQZFOGGP50S1TbGGFNVuREY8oBWXu+zgXXB0ohIGtAA2Bbhtq7oeWTbROzWGGMqHTcCw1ygo4i0E5EaeBqTJ/ulmQwMc16fD3ymntbgycBFTq+ldkBH4DsX8lSGBCycGGOM8ZcW7w5UtVhEbgCmA9WB8aq6WERGAbmqOhl4HnhFRFbgKSlc5Gy7WEQmAUuAYuB6VT0Qb56MMcbELu7AAKCqU4ApfstGer3eB/wxyLb3Afe5kY9QxAoMxhgTkSrz5LNYZDDGmIhUmcBgjDEmMhYYjDHG+KgygcFqkowxJjJVJjAYY4yJTJUJDNb4bIwxkakygcEYY0xkqkxgsCefjTEmMlUmMBhjjIlMlQkM1sRgjDGRqTKBwRhjTGQsMBhjjPFRZQKDdVc1xpjIVKHAkOocGGNMxVBlAoMxxpjIVJnAYFVJxhgTmbgCg4g0EpEZIrLc+Z0RIE0PEZktIotFZKGIXOi17kUR+UVE5js/PeLJjzHGmPjFW2K4HfhUVTsCnzrv/e0FLlPVbsAA4HERaei1/lZV7eH8zI8zP8YYY+IUb2AYDLzkvH4JGOKfQFV/VtXlzut1wCYgM87jRs2qkowxJjLxBoZmqroewPndNFRiEekJ1ABWei2+z6liekxEaobYdriI5IpI7ubNm+PMtjHGmGDCBgYR+UREFgX4GRzNgUQkC3gF+LOqHnQW3wF0AY4FGgG3BdteVceqao6q5mRmJr3AYYwxVUZauASq2jfYOhHZKCJZqrreufBvCpLuEOAj4C5VneO17/XOy/0i8gJwS1S5N8YY47p4q5ImA8Oc18OA9/0TiEgN4F3gZVV9029dlvNb8LRPLIozP8YYY+IUb2AYA/QTkeVAP+c9IpIjIuOcNBcAJwGXB+iW+pqI/Aj8CDQBRseZH2OMMXEKW5UUiqpuBU4LsDwXuMp5/SrwapDtT43n+MYYY9xXZZ58NsYYExkLDMYYY3xYYDDGGOPDAoMxxhgfFhiMMcb4sMBgjDHGhwUGY4wxPiwwGGOM8WGBwRhjjA8LDMYYY3xYYDDGGOPDAoMxxhgfFhiMMcb4sMBgjDHGhwUGY4wxPuIKDCLSSERmiMhy53dGkHQHvCbpmey1vJ2IfOtsP9GZ7c0YY0wKxVtiuB34VFU7Ap867wMpUNUezs8gr+UPAo852+cDV8aZH2OMMXGKNzAMBl5yXr+EZ97miDjzPJ8KvBXL9rH48zl/SOTujTGmUog3MDRT1fUAzu+mQdLVEpFcEZkjIiUX/8bAdlUtdt7nAS3jzE9IA08+MpG7N8aYSiHsnM8i8gnQPMCqf0RxnNaquk5E2gOficiPwM4A6TREPoYDwwFat24dxaGNMcZEI2xgUNW+wdaJyEYRyVLV9SKSBWwKso91zu9VIvI5cBTwNtBQRNKcUkM2sC5EPsYCYwFycnKCBhBjjDHxibcqaTIwzHk9DHjfP4GIZIhITed1E+B4YImqKjATOD/U9sYYY5Ir3sAwBugnIsuBfs57RCRHRMY5aQ4DckVkAZ5AMEZVlzjrbgNuFpEVeNocno8zP8YYY+IUtiopFFXdCpwWYHkucJXz+hvgiCDbrwJ6xpMHY4wx7rInn40xxviocoHhmK5tUp0FY4wp16pcYDitd5dUZ8EYY8q1KhcY0qpXuT/ZGGOiUuWukl3aB3pWzxhjTIkqFxjq1q7JfSOG0OvIdqnOijHGlEtxdVetqLq0b07tWunMWfhLqrNijDFRaVC/dsKPUeVKDKZyuOf6s1OdBWMiknFIHVf317xJA1f3F0iVDQy1a9mcQNE420amNcY1DevXoXO78tveWWUDQ9NG9VOdhQrFenMZ455Tenbi0NaZAdfldEv9s1b2bfdy4yWnpjoLJkIiqc6BccM1F56U6ixELKdbm7B3+Y/edgEP3nxu2H316dkZwfck7nlEW7p3zubqcvCZWGBwNG5Yl/p1a6U6G1XGGSceHlG6atUCn6KHtc/ivhEJnfDPJEGPLq183g/sk5wqy5o10jm6a3TzukRywW6SUZfs5hk+yyTAXUy1akLvHu1L33ds05TbrhrAyOsG0qhB3ZDHSMZNkQUGx3HWfTWoM0+K7CIeqf/7cz8Gndo9orTjRl0acHn16tXo0r45bz9xjZtZM0mW2ah+6Xfv3L5HJfXYN/zplKjSB7tgp6dVBzztBnVq1cAzo8DvatUo2/lTVenSvjlXnnc8px7XhZsv7xdVXhLNAoPxce1Ffcosu3jgca4e4w89OkTcZpGMrnmR6NohK9VZCOqCATk8eddQXrz/8lRnJSa3XnE640cP4+Kzj0taFWF6WjUa1K/NSTkd497XP689i8sG9+beGwcFLB3cdFnQuc4486QjuP5PJ5e7Nk8LDA5VykR6b5FUW9SrU9PNLCVcp7bNIkpXq2a668euGeAuqjzrc2wnnrjzQv5x9Zkx72NwhKWkSPXu0YH+x3fjnL49yMpsUGGrQkWk9AZgSN8eVE9CR4e/X9kfgEsH9Yr7eE0b1Wfwqd1p0bRhwPUdWmfy6G1/jOsYyWaBIUJd2jfnsdsvCJnmpQf+nKTcuKNjm6ac3LOzz7JQwdHbYe3ju4OuW7smg07pTo308AEiM8P3bmrQKe5eYCOV3SyD+nVjD/7xVld27ZBFNa870v+7vC/DLzgxos8wFuf1Ozoh+w2lYf06PHjzuQntCDLm5nMo+11pAAAV0ElEQVTodmgLwFM99L+Rf4prf3Vrhz8n2rRoHNcxki2uwCAijURkhogsd35nBEhziojM9/rZJyJDnHUvisgvXut6xJOfeERyQWyd1YjrhpatavF21zVnuZWllGjcsF5E6S4eGP/8SsOG9ObVB68IW9I6pJ7vnfCfznJnbqdeR7bjn9dG9//y70mSTL26t+ehW85j0Cndeej/zgtYbeGmk46Nv5olFu2ym9Dn2E4J23/HNr4l5UjP+UCuOPd46tSO7Jmo9q083VNr1kineeNDYj5mMs7BeEsMtwOfqmpH4FPnvQ9VnamqPVS1B3AqsBf42CvJrSXrVXV+nPlJuD45oU/YOrXcr3ZJlEAnmH+PihIN6vs+vXlYhyyG//HEuPNQvXq1qIvy6enVYzqWfztB+9aZCbvbToT+x3elXXYThg3pTYcgfeDdcv7pR5PdLPC5UBn97bK+NGt8CC2bNqSaCDVrRPY9PqtPwMkpA7rtyv5ccvZxPPC3c0hLi+0cTpZ4A8Ng4CXn9UtAuIr484Gpqro3zuO6wvtR9cM7tqRJRux3DpVlUL5qQe5C+5/QlcyM+giUlpr6n9CNR249P+5j/l+CemT07tHB531a9bJfxuZNYr9zi5Z/u0o0T5OPvG5gUi8mQ10qlYXidptLPE445lCeHvkn/vOPixh372W8/MDlrh+jSUY9zul7FG1aNHJ9326LNzA0U9X1AM7vpmHSXwRM8Ft2n4gsFJHHRCSprbf/vHYgh3dswVl9jqBX93a0adE4bP/6QMX3u68byN+GeXoeZATo0layLlLNmxySsjtZ/+BYctdYIz2NJ++6iGfuuYTTeh1Wur5p4/h7U3TtkMWovw7iH1efGfS5hVCCtXdkNw/cGOitUYO6XH3BSRzZKZsjOrUMmi5UrU12s4yICvdtWjQufUBq0CndufycP0SwlUekbT+BxNselCiXDe6dlON4l3x6dW8fIqVHg/q1SUurTovM2MYkSi/npYFIhP0WisgnIrIowM/gaA4kIlnAEcB0r8V3AF2AY4FGwG0hth8uIrkikrt58+ZoDh1UmxaN+NcNg7ji3ONLL/hXnX8CN116mk+6Pw44pvR19erVytxVH9k5u/RuLlC3sxOOPjSqfD1++4VUq5acuuzqAY4z4ZGrOKx9Fsd0bcPfr+pfujwtrXqZwFG3ds2oHxTyJyJ0O7QFR3dtzZ3Dzyhd7v06lHDtPuGcfnxX7r5+IId3DB4YStT2q08ed+9lPHHnhYwN8ryFNxFh9I2DePKuoQwbEt1FMY64QK/usZdmI+2q/LfL+kb0xG+iHe/3XTvqsFb8669nc/tfBnDhGTlRVX+2yortzj4trTrXDz2ZDq0y+VuIrqqhBCu5g6fTSKKFDQyq2ldVDw/w8z6w0bngl1z4N4XY1QXAu6pa5LXv9eqxH3gBCFp+VdWxqpqjqjmZmYmtX/UvFVzQ/xif93dF2WAZrfT06gw57fd2+ERWIVx4Rk7pSVhyEaiRnsboEYO58+ozaBmkC563O4efweN3XOhKfnp0yebu6wYy8rqBEQecFk0blum5FIgbpZuWTRvSq3t7BE91S0l1ZLinVUtUq1aNrBjvRGN1eMcWMW97br/IHjpr1qTsZ9vziLYxHzdWV1/ge+G/bHBvGtavw7GHt+WCATlJey7m1F5deOiW8zjhmOhuCoNp1KAuGYfUoUOrTC48I8eVfYYSb33FZGAYMMb5/X6ItEPxlBBKiUiWqq4Xz5V4CLAozvy4on2rJqWvhbLDMtRIQlFx8Knd2VtQSPGBA2QcUpfXPvw27DaDTunO5JkLojpO44b1eOTvf2T95u0xD94lIrQK0mhdu1YNCvYVRrWvIztn+yxr36oJK9d6SonBejA9c8/FTJqWy8SpuaXLTj62M53aNGPMuGnUrV2TS84+jk9mL404L8HcesXp7CnYH1E3RfCcQ5cGqTY5pF5tdu4uiDtPoQTrX59ot101gKv++TL5O5PTpHjfiCER/08icWjrpnzrzNmS6k4Kz426FFVNeE+0EvG2MYwB+onIcqCf8x4RyRGRcSWJRKQt0Ar4wm/710TkR+BHoAkwOs78uKJF04b85fwTOaZrGx64+ZyU5KFGehrDhvTmyvNOoG6E3eGibdRq1LBu6Xa9urd3vWTS68h2/P2K0+Pez6WDepHdLIOG9evwzxDdgRvU870bbN7kEI7u2prn772MsfdcEtcDYJ3a+g6eFs0F6IX7Lw/a0Drqr4Po2/uwsM84xNLGUKdWDUZeN5Aa6WlB75TfevzqqPcbSK2agc/Rk+Podjri0sifZWiX3cT1aXsHnXIkR3RqSWZGfUb9NcnzfwQIAMkKChBniUFVtwKnBVieC1zl9X41UKYCV1XL7XCmA07sxoATu7m2v26HtmDxinUxbdvn2E68PHkO+/YXhU8coRaZDTgzwoHsYlGnVg1uvbI/m7ftintfdWvX5PE7LuDAgYMxBa94AsKxh7ele5fsoCUib+1bZbJqbdn2r1DHb9U8g2sv6sPSletL707dct3Qk+nulL7uvm4gr33wHRu37iRvY35pmngvNgIc060NrZpnsG3HnjLrz+9/DFt37GHf/iK++3F1VPs+KacTXdpnce2/XvNZ3rB+HUZceir/evrDOHIeXlpade65/uyk3qmXFxWnE3cFd+Mlp/Lie7Np0rAuh3dqySPjP6Zxw7rcefWZ3HjfGyG3rVUznYduOY8Vazbx3qfz+XX9trjy0uvIdtxyxekpOdljfaJVRMIGhcZxdDcO5va/DIg47d+vOJ1P5vxE++wmPPT89PAbJFirrN+DWZsWjbnz6jP4et4KHnv5k7j2e9yR7fhh6VqG//FEcg5vU1q916hBXS45+zi+mreitB68Vs10RjidOc4b8UzUx2raqD7padUpKj5QumzcvZcm9dytakEBLDAkTZOMetzy59/7648fPYxaNdMi7p7ZsmlDWjZtyNSvgjfD1KyRzu1/GcCY56b5LP/f3Rf73HXVrVMzZSd7Ip9oPaZra7p3zmbJyvUBBwMMJ96PJLNRfYaeeSwA3Ttns2BZXsSDtGW6NIjaqL8OYsJHczmmW+uEPaD29yv7U1x8IGCgPqfvUZwTwSipjRtG1lgfSCov1GeeeDjLftkAJPZcTjULDCni/Rh9drMMn+J9NM7vfwxvTZ9Hs8aHcNyRbalWrRoP/d95/P3fb5emqenXcNY+O7G9ulJFRBh53UAKi4pT3lh41zVnsnZDPq0j7PLYJKMeFw88jq/mLWfoWT15cNy08BsF0O3QFoweEVVP8qh0cIZ1SPbDdi+/PxvwjCRb4oIBOUya5ulsEKxbrdvnwfFHd2DTtl3s2FXA+f2TP5ZUslhgiIHbdyxZmQ1KA0O0w0NcdEYOf+jRnqzMBqWlj0DDJdw3YgiPv/wprbIy6PeHw8qsr0xCXQxyurUhd/EaIPrnS6JRrVq1qAdOO7ffUUG7h8bzgJuPclIrEs136MwTD2d/YREHDipDTvu9EX/Iad2pW7sGh9SrRY8uv/dkK+mdd9RhrVx/sl1EIu7CG4+bLjuNR1+cAUTXCO8WCwzlwF/+eAJLV61nf2ExI68bGNW2IhLRBahL++b87+4/Vcn6Um/XDu3D9K+XcGjrTJrFMZCZSZ709Oo+JYUSNWukMzDAsCLDhvTmrD5HxFVdlWq9u7fjb8P6cvDgQY4/KnE3MMFYYEiAenVqsnvv/ojTN25Yj+dGXUph0YGwI41ePPA47nnqA8D3iexIpCIoeI9HFenAZInUsH6doA8IpXLk1GSpKjcG8Yx7Vh5Uq1YtoSXacCwwJMB5px/NS+/NjmqbGulpEdWHHt6xBTdf3o/tO/fSt3eXWLOYEL17dGD2/JUAnNzT0zCXllad+0YMYfb8VZzaq3OozU0Ih7ZO/DAIyVQVgnBFZoEhAWol8M5YRDj+qA7hE6bAX84/obS3ytAzfx/dpEv75q4/fFSVHFKvdrmZ4jQetWqmlz6Lk+xhQUx0LDDEoIqUxqPWoH7tqPr9m8jEO0hhtMKNMByrkdeexd1PfkB6WnWujXPgQ5NYFhgSwHvQskgGdzPlw8k9O/mMSZWsYaHLk0duPZ922U18lvXo0or5P60F4MRjYp/VrXO75oy79zLS06qVi/YmE5wFhgRo0bQhN15yKj8u/81nlFRTvjVqUJfRNw5mxa+bOblnp7iG0qioAnXvvG5oH8a/PYsG9etwRpzDxITrXGHKBwsMCdLn2E7l5slIxaU+8FXAYR2yOKxD+ZzYJlUaN6zHrVf2D5/QVBrxjq5qyqkjO3ke+Gmd1ajMqKOm/Dvfaw6QP/aPrltyPFL9xLgpH+wsqKRuuaIf3y/+lSM7Z1eZvuuVyXn9jqJZo/pkZTZI+LzU940YwozZSzn52E5RP3lvKicLDDGoCBfaurVrcmKEA7iZ8qdGehqn9nL/OZVAp651Jzb+7PbAGGOMj7gCg4j8UUQWi8hBEQk6EamIDBCRZSKyQkRu91reTkS+FZHlIjJRRCKbqswYY0zCxFtiWAScC3wZLIGIVAeeAs4AugJDRaSrs/pB4DFV7QjkA1fGmR9jjDFxiiswqOpSVV0WJllPYIWqrlLVQuANYLB4KupPBd5y0r0EDIknP8lSq6Y9nGMqpuoRTgxlqrZknCUtgbVe7/OcZY2B7apa7Le83Gud1ai0O+h5/SrvZB2m8jmma+vSEW8r+7wcJnZheyWJyCdAoC4L/1DV9yM4RqAuPBpiebB8DAeGA7RundyxYwIZed1ZbNuxh8YNK/bwvqZqSUurzsO3ns/yNZs4qkurVGfHlFNhA4Oq9o3zGHmA9xmYDawDtgANRSTNKTWULA+Wj7HAWICcnJyUP8orIhYUTIWUcUgdeh7RNtXZMOVYMqqS5gIdnR5INYCLgMnqmatwJnC+k24YEEkJxBhjTALF2131HBHJA3oDH4nIdGd5CxGZAuCUBm4ApgNLgUmqutjZxW3AzSKyAk+bw/Px5McYY0z8xLVJxpMoJydHc3NzU50NY4ypUERknqoGfeashPVdM8YY48MCgzHGGB8WGIwxxviwwGCMMcZHhWx8FpHNwJoYN2+C5xmK8sbyFR3LV3QsX9GprPlqo6qZ4RJVyMAQDxHJjaRVPtksX9GxfEXH8hWdqp4vq0oyxhjjwwKDMcYYH1UxMIxNdQaCsHxFx/IVHctXdKp0vqpcG4MxxpjQqmKJwRhjTAiVNjAEm2faa31NZ57pFc68022TkKdWIjJTRJY6c2WPCJDmZBHZISLznZ+Ric6Xc9zVIvKjc8wyA1GJx3+cz2uhiCR8hiIR6ez1OcwXkZ0icpNfmqR8XiIyXkQ2icgir2WNRGSGM2f5DBHJCLLtMCfNchEZloR8PSwiPzn/p3dFpGGQbUP+zxOQr3tE5Dev/9WZQbYN+d1NQL4meuVptYjMD7JtIj+vgNeGlJ1jqlrpfoDqwEqgPVADWAB09UtzHfCM8/oiYGIS8pUFHO28rg/8HCBfJwMfpuAzWw00CbH+TGAqngmWegHfpuB/ugFPP+ykf17AScDRwCKvZQ8BtzuvbwceDLBdI2CV8zvDeZ2R4HydDqQ5rx8MlK9I/ucJyNc9wC0R/J9Dfnfdzpff+n8DI1PweQW8NqTqHKusJYaA80z7pRmMZ55p8Mw7fZqIBJpVzjWqul5Vv3de78IzDHmFmM4Uz+f1snrMwTPJUlYSj38asFJVY32wMS6q+iWwzW+x9zkUbM7y/sAMVd2mqvnADGBAIvOlqh/r71PmzsEzCVZSBfm8IhHJdzch+XK+/xcAE9w6XqRCXBtSco5V1sAQbJ7pgGmcL9EOPHNCJIVTdXUU8G2A1b1FZIGITBWRbknKkgIfi8g88Uyj6i+SzzSRLiL4FzYVnxdAM1VdD54vNtA0QJpUf25X4CnpBRLuf54INzhVXOODVIuk8vM6EdioqsuDrE/K5+V3bUjJOVZZA0Mk80lHNee0m0SkHvA2cJOq7vRb/T2e6pLuwH+B95KRJ+B4VT0aOAO4XkRO8lufys+rBjAIeDPA6lR9XpFK5ef2D6AYeC1IknD/c7f9D+gA9ADW46m28ZeyzwsYSujSQsI/rzDXhqCbBVgW12dWWQNDsHmmA6YRkTSgAbEVfaMiIul4/vGvqeo7/utVdaeq7nZeTwHSRaRJovOlquuc35uAd/EU6b1F8pkmyhnA96q60X9Fqj4vx8aS6jTn96YAaVLyuTkNkAOBi9WpiPYXwf/cVaq6UVUPqOpB4Lkgx0vV55UGnAtMDJYm0Z9XkGtDSs6xyhoYAs4z7ZdmMp55psEz7/Rnwb5AbnHqMJ8Hlqrqo0HSNC9p6xCRnnj+R1sTnK+6IlK/5DWexstFfskmA5eJRy9gR0kRNwmC3sml4vPy4n0OBZuzfDpwuohkOFUnpzvLEkZEBuCZNneQqu4NkiaS/7nb+fJukzonyPEi+e4mQl/gJ1XNC7Qy0Z9XiGtDas6xRLSwl4cfPL1ofsbTw+EfzrJReL4sALXwVE2sAL4D2ichTyfgKeItBOY7P2cC1wDXOGluABbj6Y0xB/hDEvLV3jneAufYJZ+Xd74EeMr5PH8EcpL0f6yD50LfwGtZ0j8vPIFpPVCE5w7tSjxtUp8Cy53fjZy0OcA4r22vcM6zFcCfk5CvFXjqnEvOsZLedy2AKaH+5wnO1yvOubMQzwUvyz9fzvsy391E5stZ/mLJOeWVNpmfV7BrQ0rOMXvy2RhjjI/KWpVkjDEmRhYYjDHG+LDAYIwxxocFBmOMMT4sMBhjjPFhgcEYY4wPCwymShORxl5DLm/wGxb6mwQd8ygRGRdifaaITEvEsY2JRFqqM2BMKqnqVjxj9yAi9wC7VfWRBB/2TmB0iDxtFpH1InK8qs5KcF6MKcNKDMYEISK7nd8ni8gXIjJJRH4WkTEicrGIfOdM3NLBSZcpIm+LyFzn5/gA+6wPHKmqC5z3fbxKKD+UDLuAZzDAi5P0pxrjwwKDMZHpDowAjgAuBTqpak9gHPBXJ80TwGOqeixwnrPOXw6+Y+zcAlyvqj3wDPtc4CzPdd4bk3RWlWRMZOaqM2igiKwEPnaW/wic4rzuC3T1mu/pEBGpr56JV0pkAZu93s8CHhWR14B39PdB3DbhGavHmKSzwGBMZPZ7vT7o9f4gv3+PqgG9VbWA4ArwDOAIgKqOEZGP8AyYNkdE+qrqT06aUPsxJmGsKskY93yMZ7RXAESkR4A0S4FDvdJ0UNUfVfVBPNVHXZxVnUjwMNjGBGOBwRj33AjkOFNXLsEzPLgPpzTQwKuR+SYRWSQiC/CUEEqm4TwF+CgZmTbGnw27bUySicjfgF2qGupZhi+BweqZ3N2YpLISgzHJ9z982yx8iEgm8KgFBZMqVmIwxhjjw0oMxhhjfFhgMMYY48MCgzHGGB8WGIwxxviwwGCMMcbH/wPTJKDZXTpMeQ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08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Document 17"/>
          <p:cNvSpPr/>
          <p:nvPr/>
        </p:nvSpPr>
        <p:spPr>
          <a:xfrm>
            <a:off x="5973" y="-18098"/>
            <a:ext cx="9157447" cy="854810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Document 19"/>
          <p:cNvSpPr/>
          <p:nvPr/>
        </p:nvSpPr>
        <p:spPr>
          <a:xfrm>
            <a:off x="-3273" y="-18098"/>
            <a:ext cx="9144000" cy="566778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17"/>
          <p:cNvSpPr/>
          <p:nvPr/>
        </p:nvSpPr>
        <p:spPr>
          <a:xfrm flipH="1" flipV="1">
            <a:off x="0" y="5945835"/>
            <a:ext cx="9148476" cy="899587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owchart: Document 19"/>
          <p:cNvSpPr/>
          <p:nvPr/>
        </p:nvSpPr>
        <p:spPr>
          <a:xfrm flipH="1" flipV="1">
            <a:off x="-20365" y="6093296"/>
            <a:ext cx="9168839" cy="648072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0" name="Picture 4" descr="lin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0366" y="6313884"/>
            <a:ext cx="916884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588224" y="6396335"/>
            <a:ext cx="2592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ทันโลก บริการดี มีคุณธรรม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36512" y="6423719"/>
            <a:ext cx="3096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ฝ่ายปฏิบัติการและบำรุงรักษา</a:t>
            </a:r>
          </a:p>
        </p:txBody>
      </p:sp>
      <p:sp>
        <p:nvSpPr>
          <p:cNvPr id="16" name="Rounded Rectangle 7"/>
          <p:cNvSpPr/>
          <p:nvPr/>
        </p:nvSpPr>
        <p:spPr>
          <a:xfrm>
            <a:off x="981114" y="95436"/>
            <a:ext cx="7623333" cy="71222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B w="38100" h="38100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b="1" dirty="0" smtClean="0">
                <a:effectLst>
                  <a:reflection endPos="0" dir="5400000" sy="-100000" algn="bl" rotWithShape="0"/>
                </a:effectLst>
                <a:latin typeface="TH SarabunPSK" pitchFamily="34" charset="-34"/>
                <a:ea typeface="Tahoma" pitchFamily="34" charset="0"/>
                <a:cs typeface="TH SarabunPSK" pitchFamily="34" charset="-34"/>
              </a:rPr>
              <a:t>     Part list</a:t>
            </a:r>
            <a:endParaRPr lang="th-TH" sz="3600" b="1" dirty="0">
              <a:effectLst>
                <a:reflection endPos="0" dir="5400000" sy="-100000" algn="bl" rotWithShape="0"/>
              </a:effectLst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85" y="95437"/>
            <a:ext cx="746963" cy="72008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>
            <a:innerShdw blurRad="114300">
              <a:srgbClr val="FFFF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AutoShape 12" descr="Image result for raspberry p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data:image/png;base64,iVBORw0KGgoAAAANSUhEUgAAAYYAAAEKCAYAAAAW8vJGAAAABHNCSVQICAgIfAhkiAAAAAlwSFlzAAALEgAACxIB0t1+/AAAADl0RVh0U29mdHdhcmUAbWF0cGxvdGxpYiB2ZXJzaW9uIDIuMS4xLCBodHRwOi8vbWF0cGxvdGxpYi5vcmcvAOZPmwAAIABJREFUeJzt3Xd8FGX+wPHPFxI6QoAAgdClCCqoEeEsWEBQEbCcylnw1MN64vnTs5yHHqJiOcudeoqIXQQ7KkVUbAhKUECKSBEk0iH0QBL4/v7YSdzdbN/Z3ZTv+/XKK7szz8w82czOd54yzyOqijHGGFOiWqozYIwxpnyxwGCMMcaHBQZjjDE+LDAYY4zxYYHBGGOMDwsMxhhjfFhgMMYY48MCgzHGGB8WGIwxxvhIS3UGYtGkSRNt27ZtqrNhjDEVyrx587aoama4dBUyMLRt25bc3NxUZ8MYYyoUEVkTSTqrSjLGGOPDAoMxxhgfFhiMMcb4qJBtDMYYU9UVFRWRl5fHvn37yqyrVasW2dnZpKenx7RvCwzGGFMB5eXlUb9+fdq2bYuIlC5XVbZu3UpeXh7t2rWLad+uVCWJyHgR2SQii4KsFxH5j4isEJGFInK017phIrLc+RnmRn6MMaay27dvH40bN/YJCgAiQuPGjQOWJCLlVhvDi8CAEOvPADo6P8OB/wGISCPgbuA4oCdwt4hkuJQnU07s21/Epm27Up0NYyod/6AQbnmkXAkMqvolsC1EksHAy+oxB2goIllAf2CGqm5T1XxgBqEDjKlgdu/dz9X3vMp1/3qNr79fkersGGMikKxeSS2BtV7v85xlwZaXISLDRSRXRHI3b96csIwad02cOpfde/ejwGMvfZLq7BhjIpCswBCoXKMhlpddqDpWVXNUNSczM+wT3aacyN9ZkOosGFNpqQa8XAZdHqlkBYY8oJXX+2xgXYjlxhhjQqhVqxZbt24tEwRKeiXVqlUr5n0nq7vqZOAGEXkDT0PzDlVdLyLTgfu9GpxPB+5IUp6MMabCys7OJi8vj0BV6yXPMcTKlcAgIhOAk4EmIpKHp6dROoCqPgNMAc4EVgB7gT8767aJyL3AXGdXo1Q1VCO2McYYID09PebnFMJxJTCo6tAw6xW4Psi68cB4N/JhjDEmfjZWkjHGGB8WGKqA/YVFqc6CMaYCscBQiakq9/7vIy6740U+nbM01dkxxlQQFhgqsYU//8b8n9ZSXHyApyd8kfTjv/TebGbPX5n04xpj4mOBoRLbvnNvyo69Zt02Js9ckLLjG2NiZ4HBJMTGrTtTnQUThQ1bdvL6h9/x06oNIdPNWbCKN6fPY9ee2EfuNOWfzcdgjOGBsVPJ25jP2zO+57WHrqRWzbITvKxZt5WHx38MwLpN2xlx6WnJzqZJEisxGGPI25hf+nrNuq0B00z/eknp6y9zlyc8TyZ1LDAYUwmpKm99/D3j3vqanbttIEMTHatKMqYS+mreciZ89B3gmRPjpssir/b56MtFLFm5nrP6HEGNdLtEVEVWYjCmEprmVe3z1bzoqn1mfb+CVz/4lg8+X+h2tkwFYYEhCX7btJ2iogOpzoYxUXn9w+9c3Z+qsmLNJoqL7bsQreLiA3z9/QoWLstLyvGsnJhgb06fxxtT5tIiswFP3Hkh1apZLDZV05Ovf87n3y2jc7vm3H/TEFf2OWlaLh/PWsIFA3I4/fiuruyzPPrs22U8O+lLAB68+VwObdM0ocezq1SCvTHFM6L4us07+Hbh6tRmpgpauyGfu5+czNhJX8U9q5WJz+ffLQNg2S8b2LRtV9z721Own4lTc8nfubf0ollZef99z775VcKPZyWGJNq33wazS7b7n53Cpm27WLR8HV3aN+OknE6pzpIBV6qTCvbZ9ylRXCkxiMgAEVkmIitE5PYA6x8TkfnOz88ist1r3QGvdZPdyI8xJbzvTBcs+y2FOTGm4oi7xCAi1YGngH545nCeKyKTVbW0W4Sq/s0r/V+Bo7x2UaCqPeLNR0WwYetOfl69kY5tmiIiFBYV8/5nCxARBp/SnfT06qnOoqnEDh48yNoN+bTOaoSIpDo7phxzo8TQE1ihqqtUtRB4AxgcIv1QYIILx61w3po+jzsee7f0qdEPPl/IG1PmMuGj75j29eIU585Udg88N42bH3yTx1/5NNVZMXFIRkh3IzC0BNZ6vc9zlpUhIm2AdsBnXotriUiuiMwREXe6KpRz/3n1MyZMmevTHfCVD+akMEemsttbUMj3S34F4Ot5K2LaR1UrZGzJ382Y56bxzMQvqlwXWzcCQ6DTJVj3j4uAt1TV+1Nurao5wJ+Ax0WkQ8CDiAx3Akju5s2b48txOfDW9HlJP+ab0+clvGfOvv1FrjeyHzhwkNnzV7FoeeLbCAqLitlTsD/hx0m2AwcPxr2P8jZi7o8/J/Z8+O9rnzF30WpmfLOUqV9VrRK9G4EhD2jl9T4bWBck7UX4VSOp6jrn9yrgc3zbH7zTjVXVHFXNyczMjDfPVdIbU+YyZ8EvCdv/2g35XDXyFa4a+QprN2xzbb+fz13GIy98zN1PfsDKXxN3U7Alfzd/GfkKV/3zFX5evRGAXXv2WTdXxw9L14ZPlERPvj4zoftftPz3y9isH2IrZUVLVdmwZWfKzzk3AsNcoKOItBORGngu/mV6F4lIZyADmO21LENEajqvmwDHA0v8t60o9hYUcvuj73D+iGcSfjcTq0de+Jj3P4t9Ap2Z3y7jpgcmMvWrRWXWPfriDAr2FVKwr9DVp2a9Z597asLnMe8nXFXI2ElfsXvvfgqLirnnqQ/5YOZC/nzni9zz1Ac+X9T8nXv5dM5Stu3YE3NeQnHjohDub523eA1jnptG7uI1MR/DrZLh9l2J/Twrkv++NpPr732df7/4SUrzEXdgUNVi4AZgOrAUmKSqi0VklIgM8ko6FHhDfc/6w4BcEVkAzATGePdmqmjGvzuL5Ws2ocA9T32Q0GN5fym379rLvMVrIq4Hffn92fy2aXv4hAE8+fpM1m7IZ9xbX5cZ5uPX9e6VElLht02/Dz29v7CIF9/7BsVz57jUawKbB8ZO5ekJXzDmuWk+26sqazfkc+BAbNU2qspjL3/C8LtfjeuCHcjGLb7VQPePncrcRat5YOzUkIGosKg46Lrps9z5qj70/Mc8PeEL7ns2dF6qgi/m/gzA7PkrU9qu4coDbqo6BZjit2yk3/t7Amz3DXCEG3mIx+IV6/js22WcelxnunbIYt/+ImrXqsGMb5awZOV6zjv9aLKbZQTc9vslvzJ20lcc0aklM79d5rMu3GxY0Zry5Y98u/CX0iLu4R1bcMdfzuDKu14GiGqogbwN+bRs2jCu/BQWF5fbLrbrN+/goy9+jGqbPQWFQdft3vt7u8PKtZtLf6tqadfP59+exdSvFsU85MMPS9eWNgw/MHYqbz9xTUTbbduxh982bufwji1K8+J/7j3ywoyg24e6GI/872TG3HxuwHXeQWPZLxt4/aPv6N65FX17d2Hhst/o3iWb+nVrhc3/sl88eV392xb2FxYHnCQoEtO/Xkz/E7rFtK3xZU8+4zn5wfPIftcOWSxbvZHTenXhY+eOaOnKDTxzz8UBt73vWU88/Ozbn8qs+8cT77mWx59Xb+T5t2f5LFu0fB0X//350vclXzC3HDx4kGrVqjHz22X8tjGfs0/p7rN+0tR5dGzblBOOPtTV44YS6R3lA2OnRlUqUtWYpqv0fh6gpHpt2S8bWLshn1bNy95M7NxdwJ6CQrIyG5RZty6GUlzBvkJuvH8iBfsKuWBADheekRMw3eb82IagWL5mE1vyd9Mko17QNPv2F3Hn455zfdHydUyclktx8QEOa5/F6BGheq6XFU/Pp7FvfmWBwSUWGPwsWbkeoDQoQOxfKjflLnK3aiHUA06qyr9f/IQFP63llOM6l955r/erjvjwi4XwBTRvfEjCB/WK1NoN+Tw94fOAQUH8OtAVFR0oLfGEa9QuKj7A/J/W0jHCvzNQNcCW/N1cP3oCxcUHuO2qAfQ8om3pusKi4pgC07SvF1Owz1PSmTQtN2hgiMfBIMG45Bx6cNx0n+Ulf/vSVevD7jtQO0XJ+fdL3mauG3oy3Q5tEW2WK7VkPJxogSFGM75ZwrzFv7q+3wMHDvLDT2tp2bRhwLtKt4x/e5bPhcnbouXrmD1/JYBPdcycBasCpp/y1SJubHNqRMd9+f3ZHDyo9Orens7tmoU8yX9atYGno2xsvu+ZKREF8tc//I73PpvPmScezuXn/CHoxa/EU69/zv7Coriq38a99XXpRfPBcdNKq4p27i5gxAOTYppprSgJ9dDhSmkLf45+KOiSPT75+udl1n2Zu7z0/Bv538m8/vCVvPTeHIqKD3D5Ob2pW7tmyH3v2rOP9z+dT6d2zTn28DaICKrK90t+JX/nXtpnN6FddpNy//T36GenUFx8kBGXRvbdcpMFhhhs2raLZyYmZjTHt2d8z8SpuaSlVWfcqEsjqqP1tmNXAQ3q1w6bbnP+rtKqIn+btiWuv3pJj6gPPl/IyOsG0r1zdtC0wariDhw4yC95W2jfqklp/guLirn+3gkR92x5e8b3pfm4eOBxYdPvL/Tc2UZaPRXoTnj7rr0B074y+dsqO/1mSQDwtmrtFp/378z4gemzPM8RpKVV4+oLTgq5zxtGTyhtEyopmS37ZSP3j51amiZUtZublq/ZyM+rN9Hn2E7Uq1M2oJV0T23e5JAygaqkZ2Oiu+UGYsNux2D1b4EnS3fDxKm5gKc4/t6n86Pefu2Gbezeu58X3vmGN1PwEF00Rj39IS+8803UPVHGjJvGbY++w0PPf1y67MPPf4y5u+NBjf/hL393/ef9iNJt27EnYPtUrFTV9Ql2gvWyiueGe826yL9DH335e9foj8P0hFq/eYdPR4EHx3l6jj3jNyz3pGm5ER+/RP7OvazdkB8+oWPXnn3c/ui7jH9nFs+//XXANM9O+pIbRk/ggbHTAq4H3+cpksVKDOVEoC9fcXFsF6xXP5jDjG+WxpulpPjwi4Vs3LqTvn84jGO6tg5bvC8uPlA6tMPcRatLl7324bcx5yGVPSQfe8nd/urzlvxaWhpyyxe5yxl65rFlj7X4V/r2OizktktWrqdrh6wyy/OiuMBGw78LcTTWbdrOv1/8hG079nDHXwb4rNuSv5ur73mVAwcO0iSjHkcd1opLzu4VsBRQXHyAxSvXs+LXTaXLvsxdzohLy867XfI9nbdkTcSlxmTUgFmJoRzxPzEUZX9hEaOf+SiqL3sqgsLs+YHbHyJR0p/e+1mBYPvzv4arKrc88nZExwn2hXrurcB3c9EI1NjsvyxQACrp7BCKqvLpnKW8/uF3PnfDULYhcn4MTyeHC4y7dgduFF/2ywZufeStkNv+8z/vx90fv6RxPRJ5G6MLOB/MXMjDz0/n1/Xb+PeLn7D6ty3s3F3AHY+965Muf+fe0pu3Lfm7mfHNUl6ZHHh8s/++PpNRT39YpuQWrrRTHOPzL4lgJYYIbdq2i6aN6if0GDc/+KbP++27CvjPqzOjGorA/8IRysSpuSxZuZ7uXVpx5omHU6d2jYi39ffICx+HTxTG2De/YuS1Z7Frz/6g+/Ovdlr482+sjfDBumClkc+/W8aPMTSgevsi9+cyyy6740XOOLEb3Q5tQY8uwdtSwlmwLK/06e9P5ixl/OhhFBYVu9bwvCDMPMLTZy2mTYtGAddt3R6++m7H7gIaNwze3dVbIhqEC/YVBjxHVv66mRff+waAZas3kr8zcBtQMJ/MXsq1F/UpszzYIIXPTvqywkw/aoEhQvc8+QFP/XNoQnsy+J+Ys76PfnyWh8dHfoF+62NPKWTJyvVM+Oi7sI3BibYlfzfX/Ou1qJ4c3hviobRoRHKBC8V72I4S+wuLeO/T+bz36XyuOPf4MkFtzbrIAtq9//uo9PWOXQVsyd/NzQ++SWFRMUd08h3IePGK6OujI+kmOzaO6SRvemASe/3u+tf8tpV/PfVhTPvbsauA3MWrI05/yW3jAy737k0VbVCo7KwqKUIbt+5kw5byNbqk20Y9/WFMg9R9FeMwzv4K9hWGDQoHD8beILB1+24gsuobt41/Z1aZZaOeju3COHbSV+wp2E+RV3tLifI4LIl/UACYs/CXoN1cNejgzB53PfFewEBc0ZWn7rMWGGJQjv5/rns+wAUsnIMuDOmcDD8sXcvSlev5Z4Q9htxWMpRGiWDdV0tMnrmAzdvKPpOxbnNs41wFs31X+ekqO/+n8FV66zbvcOVYgQaCTDTvUmM0bSfJVuUDQyxPm5rUKSyKr1599LNTwieKUqLmb3jpvdnc/ui7ZZa7fV/y8vuzwydKkpLupckQb/VhLLbvKigNDpOmld/u5FW+jeGT2RWjW2eyLPtlAycf2ynV2QjK/y472kZvtycRmv714rjq38MJVKrYu8/dv8Ekz+Mvf8JvG7dzzUV9mDzTd/j78lQTUeVLDNH4YemvVWJY4GcnJeap7sookUEhmHBVUBVdRfyOHThwkPk/rWVHmGq5RcvXkb9zLw94PYUdLRsrKQn2FQYfb97f82/P4oV3Z3PNhScmMEfGmIpm/DuzmPZ15Zn+s8oFht82bWfP3v10bNOUWT+sjHru5YMHD1bKHhHGmOjt3rufLfm7khoUKkyJQUQGAE8A1YFxqjrGb/3lwMNAyXyXT6rqOGfdMOAuZ/loVX3JjTwFkrcxnxH3TwTgyE7ZMY0KaYxJrF17EtOYnwgPj5/Oepd6SRVE2HaUjBF14w4MIlIdeAroB+QBc0VkcoApOieq6g1+2zYC7gZy8Ix2MM/ZNiEDqfzvjd/v9C0oGFM+RTNQXaq5OcDdDaMnRJTut43udlcOxI3G557AClVdpaqFwBtApNM29QdmqOo2JxjMAAaE2SZmbj0la4xJnJIhzk1gyfh83AgMLQHvwXzynGX+zhORhSLyloi0inJbY0wV4VbVjImdG4EhUEuIf3+zD4C2qnok8AlQ0o4QybaehCLDRSRXRHI3b45+2AZjjDGRcSMw5AGtvN5nAz4Vb6q6VVVLWpSeA46JdFuvfYxV1RxVzcnMzIwpoxWvd7QxxiSfG4FhLtBRRNqJSA3gImCydwIR8Z6pYxBQ8rjxdOB0EckQkQzgdGdZYlTAB2eMMSbZ4u6VpKrFInIDngt6dWC8qi4WkVFArqpOBm4UkUFAMbANuNzZdpuI3IsnuACMUtXyNzykMcZUIa48x6CqU4ApfstGer2+A7gjyLbjgcADprvMCgzGGBOejZVkjDHGR5UKDBVxcC5jjEm2KhUYytNk28YYU15VqcCwcWvlnprTGGPcUKUCgzHGmPAsMBhjjPFhgcEYY4wPCwzGGGN8WGAwxhjjwwKDMcYYHxYYjDHG+LDAYIwxxocFBmOMMT4sMBhjjPFhgcEYY4wPCwzGGGN8uBIYRGSAiCwTkRUicnuA9TeLyBIRWSgin4pIG691B0RkvvMz2X9bY4wxyRX3DG4iUh14CugH5AFzRWSyqi7xSvYDkKOqe0XkWuAh4EJnXYGq9og3H8YYY9zhRomhJ7BCVVepaiHwBjDYO4GqzlTVvc7bOUC2C8c1xhiTAG4EhpbAWq/3ec6yYK4Epnq9ryUiuSIyR0SGuJAfY4wxcYi7KgmQAMsCzqEpIpcAOUAfr8WtVXWdiLQHPhORH1V1ZYBthwPDAVq3bh1/ro0xxgTkRokhD2jl9T4bWOefSET6Av8ABqnq/pLlqrrO+b0K+Bw4KtBBVHWsquaoak5mZqYL2TbGGBOIG4FhLtBRRNqJSA3gIsCnd5GIHAU8iycobPJaniEiNZ3XTYDjAe9Ga2OMMUkWd1WSqhaLyA3AdKA6MF5VF4vIKCBXVScDDwP1gDdFBOBXVR0EHAY8KyIH8QSpMX69mYwxxiSZG20MqOoUYIrfspFer/sG2e4b4Ag38mCMMcYd9uSzMcYYHxYYjDHG+LDAYIwxxocFBmOMMT4sMBhjjPFhgcEYY4wPCwzGGGN8WGAwxhjjwwKDMcYYHxYYjDHG+LDAYIwxxocFBmOMMT4sMBhjjPFhgcEYY4wPCwzGGGN8WGAwxhjjw5XAICIDRGSZiKwQkdsDrK8pIhOd9d+KSFuvdXc4y5eJSH838mOMMSZ2cQcGEakOPAWcAXQFhopIV79kVwL5qnoo8BjwoLNtVzxzRHcDBgBPO/tznaomYrfGGFPpuFFi6AmsUNVVqloIvAEM9kszGHjJef0WcJp4Jn8eDLyhqvtV9RdghbM/103/2qaSNsaYSLgRGFoCa73e5znLAqZR1WJgB9A4wm0BEJHhIpIrIrmbN2+OKoOqynNvfRXVNsYYU1W5ERgkwDL/eptgaSLZ1rNQdayq5qhqTmZmZnQZFOGGP50S1TbGGFNVuREY8oBWXu+zgXXB0ohIGtAA2Bbhtq7oeWTbROzWGGMqHTcCw1ygo4i0E5EaeBqTJ/ulmQwMc16fD3ymntbgycBFTq+ldkBH4DsX8lSGBCycGGOM8ZcW7w5UtVhEbgCmA9WB8aq6WERGAbmqOhl4HnhFRFbgKSlc5Gy7WEQmAUuAYuB6VT0Qb56MMcbELu7AAKCqU4ApfstGer3eB/wxyLb3Afe5kY9QxAoMxhgTkSrz5LNYZDDGmIhUmcBgjDEmMhYYjDHG+KgygcFqkowxJjJVJjAYY4yJTJUJDNb4bIwxkakygcEYY0xkqkxgsCefjTEmMlUmMBhjjIlMlQkM1sRgjDGRqTKBwRhjTGQsMBhjjPFRZQKDdVc1xpjIVKHAkOocGGNMxVBlAoMxxpjIVJnAYFVJxhgTmbgCg4g0EpEZIrLc+Z0RIE0PEZktIotFZKGIXOi17kUR+UVE5js/PeLJjzHGmPjFW2K4HfhUVTsCnzrv/e0FLlPVbsAA4HERaei1/lZV7eH8zI8zP8YYY+IUb2AYDLzkvH4JGOKfQFV/VtXlzut1wCYgM87jRs2qkowxJjLxBoZmqroewPndNFRiEekJ1ABWei2+z6liekxEaobYdriI5IpI7ubNm+PMtjHGmGDCBgYR+UREFgX4GRzNgUQkC3gF+LOqHnQW3wF0AY4FGgG3BdteVceqao6q5mRmJr3AYYwxVUZauASq2jfYOhHZKCJZqrreufBvCpLuEOAj4C5VneO17/XOy/0i8gJwS1S5N8YY47p4q5ImA8Oc18OA9/0TiEgN4F3gZVV9029dlvNb8LRPLIozP8YYY+IUb2AYA/QTkeVAP+c9IpIjIuOcNBcAJwGXB+iW+pqI/Aj8CDQBRseZH2OMMXEKW5UUiqpuBU4LsDwXuMp5/SrwapDtT43n+MYYY9xXZZ58NsYYExkLDMYYY3xYYDDGGOPDAoMxxhgfFhiMMcb4sMBgjDHGhwUGY4wxPiwwGGOM8WGBwRhjjA8LDMYYY3xYYDDGGOPDAoMxxhgfFhiMMcb4sMBgjDHGhwUGY4wxPuIKDCLSSERmiMhy53dGkHQHvCbpmey1vJ2IfOtsP9GZ7c0YY0wKxVtiuB34VFU7Ap867wMpUNUezs8gr+UPAo852+cDV8aZH2OMMXGKNzAMBl5yXr+EZ97miDjzPJ8KvBXL9rH48zl/SOTujTGmUog3MDRT1fUAzu+mQdLVEpFcEZkjIiUX/8bAdlUtdt7nAS3jzE9IA08+MpG7N8aYSiHsnM8i8gnQPMCqf0RxnNaquk5E2gOficiPwM4A6TREPoYDwwFat24dxaGNMcZEI2xgUNW+wdaJyEYRyVLV9SKSBWwKso91zu9VIvI5cBTwNtBQRNKcUkM2sC5EPsYCYwFycnKCBhBjjDHxibcqaTIwzHk9DHjfP4GIZIhITed1E+B4YImqKjATOD/U9sYYY5Ir3sAwBugnIsuBfs57RCRHRMY5aQ4DckVkAZ5AMEZVlzjrbgNuFpEVeNocno8zP8YYY+IUtiopFFXdCpwWYHkucJXz+hvgiCDbrwJ6xpMHY4wx7rInn40xxviocoHhmK5tUp0FY4wp16pcYDitd5dUZ8EYY8q1KhcY0qpXuT/ZGGOiUuWukl3aB3pWzxhjTIkqFxjq1q7JfSOG0OvIdqnOijHGlEtxdVetqLq0b07tWunMWfhLqrNijDFRaVC/dsKPUeVKDKZyuOf6s1OdBWMiknFIHVf317xJA1f3F0iVDQy1a9mcQNE420amNcY1DevXoXO78tveWWUDQ9NG9VOdhQrFenMZ455Tenbi0NaZAdfldEv9s1b2bfdy4yWnpjoLJkIiqc6BccM1F56U6ixELKdbm7B3+Y/edgEP3nxu2H316dkZwfck7nlEW7p3zubqcvCZWGBwNG5Yl/p1a6U6G1XGGSceHlG6atUCn6KHtc/ivhEJnfDPJEGPLq183g/sk5wqy5o10jm6a3TzukRywW6SUZfs5hk+yyTAXUy1akLvHu1L33ds05TbrhrAyOsG0qhB3ZDHSMZNkQUGx3HWfTWoM0+K7CIeqf/7cz8Gndo9orTjRl0acHn16tXo0r45bz9xjZtZM0mW2ah+6Xfv3L5HJfXYN/zplKjSB7tgp6dVBzztBnVq1cAzo8DvatUo2/lTVenSvjlXnnc8px7XhZsv7xdVXhLNAoPxce1Ffcosu3jgca4e4w89OkTcZpGMrnmR6NohK9VZCOqCATk8eddQXrz/8lRnJSa3XnE640cP4+Kzj0taFWF6WjUa1K/NSTkd497XP689i8sG9+beGwcFLB3cdFnQuc4486QjuP5PJ5e7Nk8LDA5VykR6b5FUW9SrU9PNLCVcp7bNIkpXq2a668euGeAuqjzrc2wnnrjzQv5x9Zkx72NwhKWkSPXu0YH+x3fjnL49yMpsUGGrQkWk9AZgSN8eVE9CR4e/X9kfgEsH9Yr7eE0b1Wfwqd1p0bRhwPUdWmfy6G1/jOsYyWaBIUJd2jfnsdsvCJnmpQf+nKTcuKNjm6ac3LOzz7JQwdHbYe3ju4OuW7smg07pTo308AEiM8P3bmrQKe5eYCOV3SyD+nVjD/7xVld27ZBFNa870v+7vC/DLzgxos8wFuf1Ozoh+w2lYf06PHjzuQntCDLm5nMo+11pAAAV0ElEQVTodmgLwFM99L+Rf4prf3Vrhz8n2rRoHNcxki2uwCAijURkhogsd35nBEhziojM9/rZJyJDnHUvisgvXut6xJOfeERyQWyd1YjrhpatavF21zVnuZWllGjcsF5E6S4eGP/8SsOG9ObVB68IW9I6pJ7vnfCfznJnbqdeR7bjn9dG9//y70mSTL26t+ehW85j0Cndeej/zgtYbeGmk46Nv5olFu2ym9Dn2E4J23/HNr4l5UjP+UCuOPd46tSO7Jmo9q083VNr1kineeNDYj5mMs7BeEsMtwOfqmpH4FPnvQ9VnamqPVS1B3AqsBf42CvJrSXrVXV+nPlJuD45oU/YOrXcr3ZJlEAnmH+PihIN6vs+vXlYhyyG//HEuPNQvXq1qIvy6enVYzqWfztB+9aZCbvbToT+x3elXXYThg3pTYcgfeDdcv7pR5PdLPC5UBn97bK+NGt8CC2bNqSaCDVrRPY9PqtPwMkpA7rtyv5ccvZxPPC3c0hLi+0cTpZ4A8Ng4CXn9UtAuIr484Gpqro3zuO6wvtR9cM7tqRJRux3DpVlUL5qQe5C+5/QlcyM+giUlpr6n9CNR249P+5j/l+CemT07tHB531a9bJfxuZNYr9zi5Z/u0o0T5OPvG5gUi8mQ10qlYXidptLPE445lCeHvkn/vOPixh372W8/MDlrh+jSUY9zul7FG1aNHJ9326LNzA0U9X1AM7vpmHSXwRM8Ft2n4gsFJHHRCSprbf/vHYgh3dswVl9jqBX93a0adE4bP/6QMX3u68byN+GeXoeZATo0layLlLNmxySsjtZ/+BYctdYIz2NJ++6iGfuuYTTeh1Wur5p4/h7U3TtkMWovw7iH1efGfS5hVCCtXdkNw/cGOitUYO6XH3BSRzZKZsjOrUMmi5UrU12s4yICvdtWjQufUBq0CndufycP0SwlUekbT+BxNselCiXDe6dlON4l3x6dW8fIqVHg/q1SUurTovM2MYkSi/npYFIhP0WisgnIrIowM/gaA4kIlnAEcB0r8V3AF2AY4FGwG0hth8uIrkikrt58+ZoDh1UmxaN+NcNg7ji3ONLL/hXnX8CN116mk+6Pw44pvR19erVytxVH9k5u/RuLlC3sxOOPjSqfD1++4VUq5acuuzqAY4z4ZGrOKx9Fsd0bcPfr+pfujwtrXqZwFG3ds2oHxTyJyJ0O7QFR3dtzZ3Dzyhd7v06lHDtPuGcfnxX7r5+IId3DB4YStT2q08ed+9lPHHnhYwN8ryFNxFh9I2DePKuoQwbEt1FMY64QK/usZdmI+2q/LfL+kb0xG+iHe/3XTvqsFb8669nc/tfBnDhGTlRVX+2yortzj4trTrXDz2ZDq0y+VuIrqqhBCu5g6fTSKKFDQyq2ldVDw/w8z6w0bngl1z4N4XY1QXAu6pa5LXv9eqxH3gBCFp+VdWxqpqjqjmZmYmtX/UvFVzQ/xif93dF2WAZrfT06gw57fd2+ERWIVx4Rk7pSVhyEaiRnsboEYO58+ozaBmkC563O4efweN3XOhKfnp0yebu6wYy8rqBEQecFk0blum5FIgbpZuWTRvSq3t7BE91S0l1ZLinVUtUq1aNrBjvRGN1eMcWMW97br/IHjpr1qTsZ9vziLYxHzdWV1/ge+G/bHBvGtavw7GHt+WCATlJey7m1F5deOiW8zjhmOhuCoNp1KAuGYfUoUOrTC48I8eVfYYSb33FZGAYMMb5/X6ItEPxlBBKiUiWqq4Xz5V4CLAozvy4on2rJqWvhbLDMtRIQlFx8Knd2VtQSPGBA2QcUpfXPvw27DaDTunO5JkLojpO44b1eOTvf2T95u0xD94lIrQK0mhdu1YNCvYVRrWvIztn+yxr36oJK9d6SonBejA9c8/FTJqWy8SpuaXLTj62M53aNGPMuGnUrV2TS84+jk9mL404L8HcesXp7CnYH1E3RfCcQ5cGqTY5pF5tdu4uiDtPoQTrX59ot101gKv++TL5O5PTpHjfiCER/08icWjrpnzrzNmS6k4Kz426FFVNeE+0EvG2MYwB+onIcqCf8x4RyRGRcSWJRKQt0Ar4wm/710TkR+BHoAkwOs78uKJF04b85fwTOaZrGx64+ZyU5KFGehrDhvTmyvNOoG6E3eGibdRq1LBu6Xa9urd3vWTS68h2/P2K0+Pez6WDepHdLIOG9evwzxDdgRvU870bbN7kEI7u2prn772MsfdcEtcDYJ3a+g6eFs0F6IX7Lw/a0Drqr4Po2/uwsM84xNLGUKdWDUZeN5Aa6WlB75TfevzqqPcbSK2agc/Rk+Podjri0sifZWiX3cT1aXsHnXIkR3RqSWZGfUb9NcnzfwQIAMkKChBniUFVtwKnBVieC1zl9X41UKYCV1XL7XCmA07sxoATu7m2v26HtmDxinUxbdvn2E68PHkO+/YXhU8coRaZDTgzwoHsYlGnVg1uvbI/m7ftintfdWvX5PE7LuDAgYMxBa94AsKxh7ele5fsoCUib+1bZbJqbdn2r1DHb9U8g2sv6sPSletL707dct3Qk+nulL7uvm4gr33wHRu37iRvY35pmngvNgIc060NrZpnsG3HnjLrz+9/DFt37GHf/iK++3F1VPs+KacTXdpnce2/XvNZ3rB+HUZceir/evrDOHIeXlpade65/uyk3qmXFxWnE3cFd+Mlp/Lie7Np0rAuh3dqySPjP6Zxw7rcefWZ3HjfGyG3rVUznYduOY8Vazbx3qfz+XX9trjy0uvIdtxyxekpOdljfaJVRMIGhcZxdDcO5va/DIg47d+vOJ1P5vxE++wmPPT89PAbJFirrN+DWZsWjbnz6jP4et4KHnv5k7j2e9yR7fhh6VqG//FEcg5vU1q916hBXS45+zi+mreitB68Vs10RjidOc4b8UzUx2raqD7padUpKj5QumzcvZcm9dytakEBLDAkTZOMetzy59/7648fPYxaNdMi7p7ZsmlDWjZtyNSvgjfD1KyRzu1/GcCY56b5LP/f3Rf73HXVrVMzZSd7Ip9oPaZra7p3zmbJyvUBBwMMJ96PJLNRfYaeeSwA3Ttns2BZXsSDtGW6NIjaqL8OYsJHczmmW+uEPaD29yv7U1x8IGCgPqfvUZwTwSipjRtG1lgfSCov1GeeeDjLftkAJPZcTjULDCni/Rh9drMMn+J9NM7vfwxvTZ9Hs8aHcNyRbalWrRoP/d95/P3fb5emqenXcNY+O7G9ulJFRBh53UAKi4pT3lh41zVnsnZDPq0j7PLYJKMeFw88jq/mLWfoWT15cNy08BsF0O3QFoweEVVP8qh0cIZ1SPbDdi+/PxvwjCRb4oIBOUya5ulsEKxbrdvnwfFHd2DTtl3s2FXA+f2TP5ZUslhgiIHbdyxZmQ1KA0O0w0NcdEYOf+jRnqzMBqWlj0DDJdw3YgiPv/wprbIy6PeHw8qsr0xCXQxyurUhd/EaIPrnS6JRrVq1qAdOO7ffUUG7h8bzgJuPclIrEs136MwTD2d/YREHDipDTvu9EX/Iad2pW7sGh9SrRY8uv/dkK+mdd9RhrVx/sl1EIu7CG4+bLjuNR1+cAUTXCO8WCwzlwF/+eAJLV61nf2ExI68bGNW2IhLRBahL++b87+4/Vcn6Um/XDu3D9K+XcGjrTJrFMZCZSZ709Oo+JYUSNWukMzDAsCLDhvTmrD5HxFVdlWq9u7fjb8P6cvDgQY4/KnE3MMFYYEiAenVqsnvv/ojTN25Yj+dGXUph0YGwI41ePPA47nnqA8D3iexIpCIoeI9HFenAZInUsH6doA8IpXLk1GSpKjcG8Yx7Vh5Uq1YtoSXacCwwJMB5px/NS+/NjmqbGulpEdWHHt6xBTdf3o/tO/fSt3eXWLOYEL17dGD2/JUAnNzT0zCXllad+0YMYfb8VZzaq3OozU0Ih7ZO/DAIyVQVgnBFZoEhAWol8M5YRDj+qA7hE6bAX84/obS3ytAzfx/dpEv75q4/fFSVHFKvdrmZ4jQetWqmlz6Lk+xhQUx0LDDEoIqUxqPWoH7tqPr9m8jEO0hhtMKNMByrkdeexd1PfkB6WnWujXPgQ5NYFhgSwHvQskgGdzPlw8k9O/mMSZWsYaHLk0duPZ922U18lvXo0or5P60F4MRjYp/VrXO75oy79zLS06qVi/YmE5wFhgRo0bQhN15yKj8u/81nlFRTvjVqUJfRNw5mxa+bOblnp7iG0qioAnXvvG5oH8a/PYsG9etwRpzDxITrXGHKBwsMCdLn2E7l5slIxaU+8FXAYR2yOKxD+ZzYJlUaN6zHrVf2D5/QVBrxjq5qyqkjO3ke+Gmd1ajMqKOm/Dvfaw6QP/aPrltyPFL9xLgpH+wsqKRuuaIf3y/+lSM7Z1eZvuuVyXn9jqJZo/pkZTZI+LzU940YwozZSzn52E5RP3lvKicLDDGoCBfaurVrcmKEA7iZ8qdGehqn9nL/OZVAp651Jzb+7PbAGGOMj7gCg4j8UUQWi8hBEQk6EamIDBCRZSKyQkRu91reTkS+FZHlIjJRRCKbqswYY0zCxFtiWAScC3wZLIGIVAeeAs4AugJDRaSrs/pB4DFV7QjkA1fGmR9jjDFxiiswqOpSVV0WJllPYIWqrlLVQuANYLB4KupPBd5y0r0EDIknP8lSq6Y9nGMqpuoRTgxlqrZknCUtgbVe7/OcZY2B7apa7Le83Gud1ai0O+h5/SrvZB2m8jmma+vSEW8r+7wcJnZheyWJyCdAoC4L/1DV9yM4RqAuPBpiebB8DAeGA7RundyxYwIZed1ZbNuxh8YNK/bwvqZqSUurzsO3ns/yNZs4qkurVGfHlFNhA4Oq9o3zGHmA9xmYDawDtgANRSTNKTWULA+Wj7HAWICcnJyUP8orIhYUTIWUcUgdeh7RNtXZMOVYMqqS5gIdnR5INYCLgMnqmatwJnC+k24YEEkJxBhjTALF2131HBHJA3oDH4nIdGd5CxGZAuCUBm4ApgNLgUmqutjZxW3AzSKyAk+bw/Px5McYY0z8xLVJxpMoJydHc3NzU50NY4ypUERknqoGfeashPVdM8YY48MCgzHGGB8WGIwxxviwwGCMMcZHhWx8FpHNwJoYN2+C5xmK8sbyFR3LV3QsX9GprPlqo6qZ4RJVyMAQDxHJjaRVPtksX9GxfEXH8hWdqp4vq0oyxhjjwwKDMcYYH1UxMIxNdQaCsHxFx/IVHctXdKp0vqpcG4MxxpjQqmKJwRhjTAiVNjAEm2faa31NZ57pFc68022TkKdWIjJTRJY6c2WPCJDmZBHZISLznZ+Ric6Xc9zVIvKjc8wyA1GJx3+cz2uhiCR8hiIR6ez1OcwXkZ0icpNfmqR8XiIyXkQ2icgir2WNRGSGM2f5DBHJCLLtMCfNchEZloR8PSwiPzn/p3dFpGGQbUP+zxOQr3tE5Dev/9WZQbYN+d1NQL4meuVptYjMD7JtIj+vgNeGlJ1jqlrpfoDqwEqgPVADWAB09UtzHfCM8/oiYGIS8pUFHO28rg/8HCBfJwMfpuAzWw00CbH+TGAqngmWegHfpuB/ugFPP+ykf17AScDRwCKvZQ8BtzuvbwceDLBdI2CV8zvDeZ2R4HydDqQ5rx8MlK9I/ucJyNc9wC0R/J9Dfnfdzpff+n8DI1PweQW8NqTqHKusJYaA80z7pRmMZ55p8Mw7fZqIBJpVzjWqul5Vv3de78IzDHmFmM4Uz+f1snrMwTPJUlYSj38asFJVY32wMS6q+iWwzW+x9zkUbM7y/sAMVd2mqvnADGBAIvOlqh/r71PmzsEzCVZSBfm8IhHJdzch+XK+/xcAE9w6XqRCXBtSco5V1sAQbJ7pgGmcL9EOPHNCJIVTdXUU8G2A1b1FZIGITBWRbknKkgIfi8g88Uyj6i+SzzSRLiL4FzYVnxdAM1VdD54vNtA0QJpUf25X4CnpBRLuf54INzhVXOODVIuk8vM6EdioqsuDrE/K5+V3bUjJOVZZA0Mk80lHNee0m0SkHvA2cJOq7vRb/T2e6pLuwH+B95KRJ+B4VT0aOAO4XkRO8lufys+rBjAIeDPA6lR9XpFK5ef2D6AYeC1IknD/c7f9D+gA9ADW46m28ZeyzwsYSujSQsI/rzDXhqCbBVgW12dWWQNDsHmmA6YRkTSgAbEVfaMiIul4/vGvqeo7/utVdaeq7nZeTwHSRaRJovOlquuc35uAd/EU6b1F8pkmyhnA96q60X9Fqj4vx8aS6jTn96YAaVLyuTkNkAOBi9WpiPYXwf/cVaq6UVUPqOpB4Lkgx0vV55UGnAtMDJYm0Z9XkGtDSs6xyhoYAs4z7ZdmMp55psEz7/Rnwb5AbnHqMJ8Hlqrqo0HSNC9p6xCRnnj+R1sTnK+6IlK/5DWexstFfskmA5eJRy9gR0kRNwmC3sml4vPy4n0OBZuzfDpwuohkOFUnpzvLEkZEBuCZNneQqu4NkiaS/7nb+fJukzonyPEi+e4mQl/gJ1XNC7Qy0Z9XiGtDas6xRLSwl4cfPL1ofsbTw+EfzrJReL4sALXwVE2sAL4D2ichTyfgKeItBOY7P2cC1wDXOGluABbj6Y0xB/hDEvLV3jneAufYJZ+Xd74EeMr5PH8EcpL0f6yD50LfwGtZ0j8vPIFpPVCE5w7tSjxtUp8Cy53fjZy0OcA4r22vcM6zFcCfk5CvFXjqnEvOsZLedy2AKaH+5wnO1yvOubMQzwUvyz9fzvsy391E5stZ/mLJOeWVNpmfV7BrQ0rOMXvy2RhjjI/KWpVkjDEmRhYYjDHG+LDAYIwxxocFBmOMMT4sMBhjjPFhgcEYY4wPCwymShORxl5DLm/wGxb6mwQd8ygRGRdifaaITEvEsY2JRFqqM2BMKqnqVjxj9yAi9wC7VfWRBB/2TmB0iDxtFpH1InK8qs5KcF6MKcNKDMYEISK7nd8ni8gXIjJJRH4WkTEicrGIfOdM3NLBSZcpIm+LyFzn5/gA+6wPHKmqC5z3fbxKKD+UDLuAZzDAi5P0pxrjwwKDMZHpDowAjgAuBTqpak9gHPBXJ80TwGOqeixwnrPOXw6+Y+zcAlyvqj3wDPtc4CzPdd4bk3RWlWRMZOaqM2igiKwEPnaW/wic4rzuC3T1mu/pEBGpr56JV0pkAZu93s8CHhWR14B39PdB3DbhGavHmKSzwGBMZPZ7vT7o9f4gv3+PqgG9VbWA4ArwDOAIgKqOEZGP8AyYNkdE+qrqT06aUPsxJmGsKskY93yMZ7RXAESkR4A0S4FDvdJ0UNUfVfVBPNVHXZxVnUjwMNjGBGOBwRj33AjkOFNXLsEzPLgPpzTQwKuR+SYRWSQiC/CUEEqm4TwF+CgZmTbGnw27bUySicjfgF2qGupZhi+BweqZ3N2YpLISgzHJ9z982yx8iEgm8KgFBZMqVmIwxhjjw0oMxhhjfFhgMMYY48MCgzHGGB8WGIwxxviwwGCMMcbH/wPTJKDZXTpMe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data:image/png;base64,iVBORw0KGgoAAAANSUhEUgAAAYYAAAEKCAYAAAAW8vJGAAAABHNCSVQICAgIfAhkiAAAAAlwSFlzAAALEgAACxIB0t1+/AAAADl0RVh0U29mdHdhcmUAbWF0cGxvdGxpYiB2ZXJzaW9uIDIuMS4xLCBodHRwOi8vbWF0cGxvdGxpYi5vcmcvAOZPmwAAIABJREFUeJzt3Xd8FGX+wPHPFxI6QoAAgdClCCqoEeEsWEBQEbCcylnw1MN64vnTs5yHHqJiOcudeoqIXQQ7KkVUbAhKUECKSBEk0iH0QBL4/v7YSdzdbN/Z3ZTv+/XKK7szz8w82czOd54yzyOqijHGGFOiWqozYIwxpnyxwGCMMcaHBQZjjDE+LDAYY4zxYYHBGGOMDwsMxhhjfFhgMMYY48MCgzHGGB8WGIwxxvhIS3UGYtGkSRNt27ZtqrNhjDEVyrx587aoama4dBUyMLRt25bc3NxUZ8MYYyoUEVkTSTqrSjLGGOPDAoMxxhgfFhiMMcb4qJBtDMYYU9UVFRWRl5fHvn37yqyrVasW2dnZpKenx7RvCwzGGFMB5eXlUb9+fdq2bYuIlC5XVbZu3UpeXh7t2rWLad+uVCWJyHgR2SQii4KsFxH5j4isEJGFInK017phIrLc+RnmRn6MMaay27dvH40bN/YJCgAiQuPGjQOWJCLlVhvDi8CAEOvPADo6P8OB/wGISCPgbuA4oCdwt4hkuJQnU07s21/Epm27Up0NYyod/6AQbnmkXAkMqvolsC1EksHAy+oxB2goIllAf2CGqm5T1XxgBqEDjKlgdu/dz9X3vMp1/3qNr79fkersGGMikKxeSS2BtV7v85xlwZaXISLDRSRXRHI3b96csIwad02cOpfde/ejwGMvfZLq7BhjIpCswBCoXKMhlpddqDpWVXNUNSczM+wT3aacyN9ZkOosGFNpqQa8XAZdHqlkBYY8oJXX+2xgXYjlxhhjQqhVqxZbt24tEwRKeiXVqlUr5n0nq7vqZOAGEXkDT0PzDlVdLyLTgfu9GpxPB+5IUp6MMabCys7OJi8vj0BV6yXPMcTKlcAgIhOAk4EmIpKHp6dROoCqPgNMAc4EVgB7gT8767aJyL3AXGdXo1Q1VCO2McYYID09PebnFMJxJTCo6tAw6xW4Psi68cB4N/JhjDEmfjZWkjHGGB8WGKqA/YVFqc6CMaYCscBQiakq9/7vIy6740U+nbM01dkxxlQQFhgqsYU//8b8n9ZSXHyApyd8kfTjv/TebGbPX5n04xpj4mOBoRLbvnNvyo69Zt02Js9ckLLjG2NiZ4HBJMTGrTtTnQUThQ1bdvL6h9/x06oNIdPNWbCKN6fPY9ee2EfuNOWfzcdgjOGBsVPJ25jP2zO+57WHrqRWzbITvKxZt5WHx38MwLpN2xlx6WnJzqZJEisxGGPI25hf+nrNuq0B00z/eknp6y9zlyc8TyZ1LDAYUwmpKm99/D3j3vqanbttIEMTHatKMqYS+mreciZ89B3gmRPjpssir/b56MtFLFm5nrP6HEGNdLtEVEVWYjCmEprmVe3z1bzoqn1mfb+CVz/4lg8+X+h2tkwFYYEhCX7btJ2iogOpzoYxUXn9w+9c3Z+qsmLNJoqL7bsQreLiA3z9/QoWLstLyvGsnJhgb06fxxtT5tIiswFP3Hkh1apZLDZV05Ovf87n3y2jc7vm3H/TEFf2OWlaLh/PWsIFA3I4/fiuruyzPPrs22U8O+lLAB68+VwObdM0ocezq1SCvTHFM6L4us07+Hbh6tRmpgpauyGfu5+czNhJX8U9q5WJz+ffLQNg2S8b2LRtV9z721Own4lTc8nfubf0ollZef99z775VcKPZyWGJNq33wazS7b7n53Cpm27WLR8HV3aN+OknE6pzpIBV6qTCvbZ9ylRXCkxiMgAEVkmIitE5PYA6x8TkfnOz88ist1r3QGvdZPdyI8xJbzvTBcs+y2FOTGm4oi7xCAi1YGngH545nCeKyKTVbW0W4Sq/s0r/V+Bo7x2UaCqPeLNR0WwYetOfl69kY5tmiIiFBYV8/5nCxARBp/SnfT06qnOoqnEDh48yNoN+bTOaoSIpDo7phxzo8TQE1ihqqtUtRB4AxgcIv1QYIILx61w3po+jzsee7f0qdEPPl/IG1PmMuGj75j29eIU585Udg88N42bH3yTx1/5NNVZMXFIRkh3IzC0BNZ6vc9zlpUhIm2AdsBnXotriUiuiMwREXe6KpRz/3n1MyZMmevTHfCVD+akMEemsttbUMj3S34F4Ot5K2LaR1UrZGzJ382Y56bxzMQvqlwXWzcCQ6DTJVj3j4uAt1TV+1Nurao5wJ+Ax0WkQ8CDiAx3Akju5s2b48txOfDW9HlJP+ab0+clvGfOvv1FrjeyHzhwkNnzV7FoeeLbCAqLitlTsD/hx0m2AwcPxr2P8jZi7o8/J/Z8+O9rnzF30WpmfLOUqV9VrRK9G4EhD2jl9T4bWBck7UX4VSOp6jrn9yrgc3zbH7zTjVXVHFXNyczMjDfPVdIbU+YyZ8EvCdv/2g35XDXyFa4a+QprN2xzbb+fz13GIy98zN1PfsDKXxN3U7Alfzd/GfkKV/3zFX5evRGAXXv2WTdXxw9L14ZPlERPvj4zoftftPz3y9isH2IrZUVLVdmwZWfKzzk3AsNcoKOItBORGngu/mV6F4lIZyADmO21LENEajqvmwDHA0v8t60o9hYUcvuj73D+iGcSfjcTq0de+Jj3P4t9Ap2Z3y7jpgcmMvWrRWXWPfriDAr2FVKwr9DVp2a9Z597asLnMe8nXFXI2ElfsXvvfgqLirnnqQ/5YOZC/nzni9zz1Ac+X9T8nXv5dM5Stu3YE3NeQnHjohDub523eA1jnptG7uI1MR/DrZLh9l2J/Twrkv++NpPr732df7/4SUrzEXdgUNVi4AZgOrAUmKSqi0VklIgM8ko6FHhDfc/6w4BcEVkAzATGePdmqmjGvzuL5Ws2ocA9T32Q0GN5fym379rLvMVrIq4Hffn92fy2aXv4hAE8+fpM1m7IZ9xbX5cZ5uPX9e6VElLht02/Dz29v7CIF9/7BsVz57jUawKbB8ZO5ekJXzDmuWk+26sqazfkc+BAbNU2qspjL3/C8LtfjeuCHcjGLb7VQPePncrcRat5YOzUkIGosKg46Lrps9z5qj70/Mc8PeEL7ns2dF6qgi/m/gzA7PkrU9qu4coDbqo6BZjit2yk3/t7Amz3DXCEG3mIx+IV6/js22WcelxnunbIYt/+ImrXqsGMb5awZOV6zjv9aLKbZQTc9vslvzJ20lcc0aklM79d5rMu3GxY0Zry5Y98u/CX0iLu4R1bcMdfzuDKu14GiGqogbwN+bRs2jCu/BQWF5fbLrbrN+/goy9+jGqbPQWFQdft3vt7u8PKtZtLf6tqadfP59+exdSvFsU85MMPS9eWNgw/MHYqbz9xTUTbbduxh982bufwji1K8+J/7j3ywoyg24e6GI/872TG3HxuwHXeQWPZLxt4/aPv6N65FX17d2Hhst/o3iWb+nVrhc3/sl88eV392xb2FxYHnCQoEtO/Xkz/E7rFtK3xZU8+4zn5wfPIftcOWSxbvZHTenXhY+eOaOnKDTxzz8UBt73vWU88/Ozbn8qs+8cT77mWx59Xb+T5t2f5LFu0fB0X//350vclXzC3HDx4kGrVqjHz22X8tjGfs0/p7rN+0tR5dGzblBOOPtTV44YS6R3lA2OnRlUqUtWYpqv0fh6gpHpt2S8bWLshn1bNy95M7NxdwJ6CQrIyG5RZty6GUlzBvkJuvH8iBfsKuWBADheekRMw3eb82IagWL5mE1vyd9Mko17QNPv2F3Hn455zfdHydUyclktx8QEOa5/F6BGheq6XFU/Pp7FvfmWBwSUWGPwsWbkeoDQoQOxfKjflLnK3aiHUA06qyr9f/IQFP63llOM6l955r/erjvjwi4XwBTRvfEjCB/WK1NoN+Tw94fOAQUH8OtAVFR0oLfGEa9QuKj7A/J/W0jHCvzNQNcCW/N1cP3oCxcUHuO2qAfQ8om3pusKi4pgC07SvF1Owz1PSmTQtN2hgiMfBIMG45Bx6cNx0n+Ulf/vSVevD7jtQO0XJ+fdL3mauG3oy3Q5tEW2WK7VkPJxogSFGM75ZwrzFv7q+3wMHDvLDT2tp2bRhwLtKt4x/e5bPhcnbouXrmD1/JYBPdcycBasCpp/y1SJubHNqRMd9+f3ZHDyo9Orens7tmoU8yX9atYGno2xsvu+ZKREF8tc//I73PpvPmScezuXn/CHoxa/EU69/zv7Coriq38a99XXpRfPBcdNKq4p27i5gxAOTYppprSgJ9dDhSmkLf45+KOiSPT75+udl1n2Zu7z0/Bv538m8/vCVvPTeHIqKD3D5Ob2pW7tmyH3v2rOP9z+dT6d2zTn28DaICKrK90t+JX/nXtpnN6FddpNy//T36GenUFx8kBGXRvbdcpMFhhhs2raLZyYmZjTHt2d8z8SpuaSlVWfcqEsjqqP1tmNXAQ3q1w6bbnP+rtKqIn+btiWuv3pJj6gPPl/IyOsG0r1zdtC0wariDhw4yC95W2jfqklp/guLirn+3gkR92x5e8b3pfm4eOBxYdPvL/Tc2UZaPRXoTnj7rr0B074y+dsqO/1mSQDwtmrtFp/378z4gemzPM8RpKVV4+oLTgq5zxtGTyhtEyopmS37ZSP3j51amiZUtZublq/ZyM+rN9Hn2E7Uq1M2oJV0T23e5JAygaqkZ2Oiu+UGYsNux2D1b4EnS3fDxKm5gKc4/t6n86Pefu2Gbezeu58X3vmGN1PwEF00Rj39IS+8803UPVHGjJvGbY++w0PPf1y67MPPf4y5u+NBjf/hL393/ef9iNJt27EnYPtUrFTV9Ql2gvWyiueGe826yL9DH335e9foj8P0hFq/eYdPR4EHx3l6jj3jNyz3pGm5ER+/RP7OvazdkB8+oWPXnn3c/ui7jH9nFs+//XXANM9O+pIbRk/ggbHTAq4H3+cpksVKDOVEoC9fcXFsF6xXP5jDjG+WxpulpPjwi4Vs3LqTvn84jGO6tg5bvC8uPlA6tMPcRatLl7324bcx5yGVPSQfe8nd/urzlvxaWhpyyxe5yxl65rFlj7X4V/r2OizktktWrqdrh6wyy/OiuMBGw78LcTTWbdrOv1/8hG079nDHXwb4rNuSv5ur73mVAwcO0iSjHkcd1opLzu4VsBRQXHyAxSvXs+LXTaXLvsxdzohLy867XfI9nbdkTcSlxmTUgFmJoRzxPzEUZX9hEaOf+SiqL3sqgsLs+YHbHyJR0p/e+1mBYPvzv4arKrc88nZExwn2hXrurcB3c9EI1NjsvyxQACrp7BCKqvLpnKW8/uF3PnfDULYhcn4MTyeHC4y7dgduFF/2ywZufeStkNv+8z/vx90fv6RxPRJ5G6MLOB/MXMjDz0/n1/Xb+PeLn7D6ty3s3F3AHY+965Muf+fe0pu3Lfm7mfHNUl6ZHHh8s/++PpNRT39YpuQWrrRTHOPzL4lgJYYIbdq2i6aN6if0GDc/+KbP++27CvjPqzOjGorA/8IRysSpuSxZuZ7uXVpx5omHU6d2jYi39ffICx+HTxTG2De/YuS1Z7Frz/6g+/Ovdlr482+sjfDBumClkc+/W8aPMTSgevsi9+cyyy6740XOOLEb3Q5tQY8uwdtSwlmwLK/06e9P5ixl/OhhFBYVu9bwvCDMPMLTZy2mTYtGAddt3R6++m7H7gIaNwze3dVbIhqEC/YVBjxHVv66mRff+waAZas3kr8zcBtQMJ/MXsq1F/UpszzYIIXPTvqywkw/aoEhQvc8+QFP/XNoQnsy+J+Ys76PfnyWh8dHfoF+62NPKWTJyvVM+Oi7sI3BibYlfzfX/Ou1qJ4c3hviobRoRHKBC8V72I4S+wuLeO/T+bz36XyuOPf4MkFtzbrIAtq9//uo9PWOXQVsyd/NzQ++SWFRMUd08h3IePGK6OujI+kmOzaO6SRvemASe/3u+tf8tpV/PfVhTPvbsauA3MWrI05/yW3jAy737k0VbVCo7KwqKUIbt+5kw5byNbqk20Y9/WFMg9R9FeMwzv4K9hWGDQoHD8beILB1+24gsuobt41/Z1aZZaOeju3COHbSV+wp2E+RV3tLifI4LIl/UACYs/CXoN1cNejgzB53PfFewEBc0ZWn7rMWGGJQjv5/rns+wAUsnIMuDOmcDD8sXcvSlev5Z4Q9htxWMpRGiWDdV0tMnrmAzdvKPpOxbnNs41wFs31X+ekqO/+n8FV66zbvcOVYgQaCTDTvUmM0bSfJVuUDQyxPm5rUKSyKr1599LNTwieKUqLmb3jpvdnc/ui7ZZa7fV/y8vuzwydKkpLupckQb/VhLLbvKigNDpOmld/u5FW+jeGT2RWjW2eyLPtlAycf2ynV2QjK/y472kZvtycRmv714rjq38MJVKrYu8/dv8Ekz+Mvf8JvG7dzzUV9mDzTd/j78lQTUeVLDNH4YemvVWJY4GcnJeap7sookUEhmHBVUBVdRfyOHThwkPk/rWVHmGq5RcvXkb9zLw94PYUdLRsrKQn2FQYfb97f82/P4oV3Z3PNhScmMEfGmIpm/DuzmPZ15Zn+s8oFht82bWfP3v10bNOUWT+sjHru5YMHD1bKHhHGmOjt3rufLfm7khoUKkyJQUQGAE8A1YFxqjrGb/3lwMNAyXyXT6rqOGfdMOAuZ/loVX3JjTwFkrcxnxH3TwTgyE7ZMY0KaYxJrF17EtOYnwgPj5/Oepd6SRVE2HaUjBF14w4MIlIdeAroB+QBc0VkcoApOieq6g1+2zYC7gZy8Ix2MM/ZNiEDqfzvjd/v9C0oGFM+RTNQXaq5OcDdDaMnRJTut43udlcOxI3G557AClVdpaqFwBtApNM29QdmqOo2JxjMAAaE2SZmbj0la4xJnJIhzk1gyfh83AgMLQHvwXzynGX+zhORhSLyloi0inJbY0wV4VbVjImdG4EhUEuIf3+zD4C2qnok8AlQ0o4QybaehCLDRSRXRHI3b45+2AZjjDGRcSMw5AGtvN5nAz4Vb6q6VVVLWpSeA46JdFuvfYxV1RxVzcnMzIwpoxWvd7QxxiSfG4FhLtBRRNqJSA3gImCydwIR8Z6pYxBQ8rjxdOB0EckQkQzgdGdZYlTAB2eMMSbZ4u6VpKrFInIDngt6dWC8qi4WkVFArqpOBm4UkUFAMbANuNzZdpuI3IsnuACMUtXyNzykMcZUIa48x6CqU4ApfstGer2+A7gjyLbjgcADprvMCgzGGBOejZVkjDHGR5UKDBVxcC5jjEm2KhUYytNk28YYU15VqcCwcWvlnprTGGPcUKUCgzHGmPAsMBhjjPFhgcEYY4wPCwzGGGN8WGAwxhjjwwKDMcYYHxYYjDHG+LDAYIwxxocFBmOMMT4sMBhjjPFhgcEYY4wPCwzGGGN8uBIYRGSAiCwTkRUicnuA9TeLyBIRWSgin4pIG691B0RkvvMz2X9bY4wxyRX3DG4iUh14CugH5AFzRWSyqi7xSvYDkKOqe0XkWuAh4EJnXYGq9og3H8YYY9zhRomhJ7BCVVepaiHwBjDYO4GqzlTVvc7bOUC2C8c1xhiTAG4EhpbAWq/3ec6yYK4Epnq9ryUiuSIyR0SGuJAfY4wxcYi7KgmQAMsCzqEpIpcAOUAfr8WtVXWdiLQHPhORH1V1ZYBthwPDAVq3bh1/ro0xxgTkRokhD2jl9T4bWOefSET6Av8ABqnq/pLlqrrO+b0K+Bw4KtBBVHWsquaoak5mZqYL2TbGGBOIG4FhLtBRRNqJSA3gIsCnd5GIHAU8iycobPJaniEiNZ3XTYDjAe9Ga2OMMUkWd1WSqhaLyA3AdKA6MF5VF4vIKCBXVScDDwP1gDdFBOBXVR0EHAY8KyIH8QSpMX69mYwxxiSZG20MqOoUYIrfspFer/sG2e4b4Ag38mCMMcYd9uSzMcYYHxYYjDHG+LDAYIwxxocFBmOMMT4sMBhjjPFhgcEYY4wPCwzGGGN8WGAwxhjjwwKDMcYYHxYYjDHG+LDAYIwxxocFBmOMMT4sMBhjjPFhgcEYY4wPCwzGGGN8WGAwxhjjw5XAICIDRGSZiKwQkdsDrK8pIhOd9d+KSFuvdXc4y5eJSH838mOMMSZ2cQcGEakOPAWcAXQFhopIV79kVwL5qnoo8BjwoLNtVzxzRHcDBgBPO/tznaomYrfGGFPpuFFi6AmsUNVVqloIvAEM9kszGHjJef0WcJp4Jn8eDLyhqvtV9RdghbM/103/2qaSNsaYSLgRGFoCa73e5znLAqZR1WJgB9A4wm0BEJHhIpIrIrmbN2+OKoOqynNvfRXVNsYYU1W5ERgkwDL/eptgaSLZ1rNQdayq5qhqTmZmZnQZFOGGP50S1TbGGFNVuREY8oBWXu+zgXXB0ohIGtAA2Bbhtq7oeWTbROzWGGMqHTcCw1ygo4i0E5EaeBqTJ/ulmQwMc16fD3ymntbgycBFTq+ldkBH4DsX8lSGBCycGGOM8ZcW7w5UtVhEbgCmA9WB8aq6WERGAbmqOhl4HnhFRFbgKSlc5Gy7WEQmAUuAYuB6VT0Qb56MMcbELu7AAKCqU4ApfstGer3eB/wxyLb3Afe5kY9QxAoMxhgTkSrz5LNYZDDGmIhUmcBgjDEmMhYYjDHG+KgygcFqkowxJjJVJjAYY4yJTJUJDNb4bIwxkakygcEYY0xkqkxgsCefjTEmMlUmMBhjjIlMlQkM1sRgjDGRqTKBwRhjTGQsMBhjjPFRZQKDdVc1xpjIVKHAkOocGGNMxVBlAoMxxpjIVJnAYFVJxhgTmbgCg4g0EpEZIrLc+Z0RIE0PEZktIotFZKGIXOi17kUR+UVE5js/PeLJjzHGmPjFW2K4HfhUVTsCnzrv/e0FLlPVbsAA4HERaei1/lZV7eH8zI8zP8YYY+IUb2AYDLzkvH4JGOKfQFV/VtXlzut1wCYgM87jRs2qkowxJjLxBoZmqroewPndNFRiEekJ1ABWei2+z6liekxEaobYdriI5IpI7ubNm+PMtjHGmGDCBgYR+UREFgX4GRzNgUQkC3gF+LOqHnQW3wF0AY4FGgG3BdteVceqao6q5mRmJr3AYYwxVUZauASq2jfYOhHZKCJZqrreufBvCpLuEOAj4C5VneO17/XOy/0i8gJwS1S5N8YY47p4q5ImA8Oc18OA9/0TiEgN4F3gZVV9029dlvNb8LRPLIozP8YYY+IUb2AYA/QTkeVAP+c9IpIjIuOcNBcAJwGXB+iW+pqI/Aj8CDQBRseZH2OMMXEKW5UUiqpuBU4LsDwXuMp5/SrwapDtT43n+MYYY9xXZZ58NsYYExkLDMYYY3xYYDDGGOPDAoMxxhgfFhiMMcb4sMBgjDHGhwUGY4wxPiwwGGOM8WGBwRhjjA8LDMYYY3xYYDDGGOPDAoMxxhgfFhiMMcb4sMBgjDHGhwUGY4wxPuIKDCLSSERmiMhy53dGkHQHvCbpmey1vJ2IfOtsP9GZ7c0YY0wKxVtiuB34VFU7Ap867wMpUNUezs8gr+UPAo852+cDV8aZH2OMMXGKNzAMBl5yXr+EZ97miDjzPJ8KvBXL9rH48zl/SOTujTGmUog3MDRT1fUAzu+mQdLVEpFcEZkjIiUX/8bAdlUtdt7nAS3jzE9IA08+MpG7N8aYSiHsnM8i8gnQPMCqf0RxnNaquk5E2gOficiPwM4A6TREPoYDwwFat24dxaGNMcZEI2xgUNW+wdaJyEYRyVLV9SKSBWwKso91zu9VIvI5cBTwNtBQRNKcUkM2sC5EPsYCYwFycnKCBhBjjDHxibcqaTIwzHk9DHjfP4GIZIhITed1E+B4YImqKjATOD/U9sYYY5Ir3sAwBugnIsuBfs57RCRHRMY5aQ4DckVkAZ5AMEZVlzjrbgNuFpEVeNocno8zP8YYY+IUtiopFFXdCpwWYHkucJXz+hvgiCDbrwJ6xpMHY4wx7rInn40xxviocoHhmK5tUp0FY4wp16pcYDitd5dUZ8EYY8q1KhcY0qpXuT/ZGGOiUuWukl3aB3pWzxhjTIkqFxjq1q7JfSOG0OvIdqnOijHGlEtxdVetqLq0b07tWunMWfhLqrNijDFRaVC/dsKPUeVKDKZyuOf6s1OdBWMiknFIHVf317xJA1f3F0iVDQy1a9mcQNE420amNcY1DevXoXO78tveWWUDQ9NG9VOdhQrFenMZ455Tenbi0NaZAdfldEv9s1b2bfdy4yWnpjoLJkIiqc6BccM1F56U6ixELKdbm7B3+Y/edgEP3nxu2H316dkZwfck7nlEW7p3zubqcvCZWGBwNG5Yl/p1a6U6G1XGGSceHlG6atUCn6KHtc/ivhEJnfDPJEGPLq183g/sk5wqy5o10jm6a3TzukRywW6SUZfs5hk+yyTAXUy1akLvHu1L33ds05TbrhrAyOsG0qhB3ZDHSMZNkQUGx3HWfTWoM0+K7CIeqf/7cz8Gndo9orTjRl0acHn16tXo0r45bz9xjZtZM0mW2ah+6Xfv3L5HJfXYN/zplKjSB7tgp6dVBzztBnVq1cAzo8DvatUo2/lTVenSvjlXnnc8px7XhZsv7xdVXhLNAoPxce1Ffcosu3jgca4e4w89OkTcZpGMrnmR6NohK9VZCOqCATk8eddQXrz/8lRnJSa3XnE640cP4+Kzj0taFWF6WjUa1K/NSTkd497XP689i8sG9+beGwcFLB3cdFnQuc4486QjuP5PJ5e7Nk8LDA5VykR6b5FUW9SrU9PNLCVcp7bNIkpXq2a668euGeAuqjzrc2wnnrjzQv5x9Zkx72NwhKWkSPXu0YH+x3fjnL49yMpsUGGrQkWk9AZgSN8eVE9CR4e/X9kfgEsH9Yr7eE0b1Wfwqd1p0bRhwPUdWmfy6G1/jOsYyWaBIUJd2jfnsdsvCJnmpQf+nKTcuKNjm6ac3LOzz7JQwdHbYe3ju4OuW7smg07pTo308AEiM8P3bmrQKe5eYCOV3SyD+nVjD/7xVld27ZBFNa870v+7vC/DLzgxos8wFuf1Ozoh+w2lYf06PHjzuQntCDLm5nMo+11pAAAV0ElEQVTodmgLwFM99L+Rf4prf3Vrhz8n2rRoHNcxki2uwCAijURkhogsd35nBEhziojM9/rZJyJDnHUvisgvXut6xJOfeERyQWyd1YjrhpatavF21zVnuZWllGjcsF5E6S4eGP/8SsOG9ObVB68IW9I6pJ7vnfCfznJnbqdeR7bjn9dG9//y70mSTL26t+ehW85j0Cndeej/zgtYbeGmk46Nv5olFu2ym9Dn2E4J23/HNr4l5UjP+UCuOPd46tSO7Jmo9q083VNr1kineeNDYj5mMs7BeEsMtwOfqmpH4FPnvQ9VnamqPVS1B3AqsBf42CvJrSXrVXV+nPlJuD45oU/YOrXcr3ZJlEAnmH+PihIN6vs+vXlYhyyG//HEuPNQvXq1qIvy6enVYzqWfztB+9aZCbvbToT+x3elXXYThg3pTYcgfeDdcv7pR5PdLPC5UBn97bK+NGt8CC2bNqSaCDVrRPY9PqtPwMkpA7rtyv5ccvZxPPC3c0hLi+0cTpZ4A8Ng4CXn9UtAuIr484Gpqro3zuO6wvtR9cM7tqRJRux3DpVlUL5qQe5C+5/QlcyM+giUlpr6n9CNR249P+5j/l+CemT07tHB531a9bJfxuZNYr9zi5Z/u0o0T5OPvG5gUi8mQ10qlYXidptLPE445lCeHvkn/vOPixh372W8/MDlrh+jSUY9zul7FG1aNHJ9326LNzA0U9X1AM7vpmHSXwRM8Ft2n4gsFJHHRCSprbf/vHYgh3dswVl9jqBX93a0adE4bP/6QMX3u68byN+GeXoeZATo0layLlLNmxySsjtZ/+BYctdYIz2NJ++6iGfuuYTTeh1Wur5p4/h7U3TtkMWovw7iH1efGfS5hVCCtXdkNw/cGOitUYO6XH3BSRzZKZsjOrUMmi5UrU12s4yICvdtWjQufUBq0CndufycP0SwlUekbT+BxNselCiXDe6dlON4l3x6dW8fIqVHg/q1SUurTovM2MYkSi/npYFIhP0WisgnIrIowM/gaA4kIlnAEcB0r8V3AF2AY4FGwG0hth8uIrkikrt58+ZoDh1UmxaN+NcNg7ji3ONLL/hXnX8CN116mk+6Pw44pvR19erVytxVH9k5u/RuLlC3sxOOPjSqfD1++4VUq5acuuzqAY4z4ZGrOKx9Fsd0bcPfr+pfujwtrXqZwFG3ds2oHxTyJyJ0O7QFR3dtzZ3Dzyhd7v06lHDtPuGcfnxX7r5+IId3DB4YStT2q08ed+9lPHHnhYwN8ryFNxFh9I2DePKuoQwbEt1FMY64QK/usZdmI+2q/LfL+kb0xG+iHe/3XTvqsFb8669nc/tfBnDhGTlRVX+2yortzj4trTrXDz2ZDq0y+VuIrqqhBCu5g6fTSKKFDQyq2ldVDw/w8z6w0bngl1z4N4XY1QXAu6pa5LXv9eqxH3gBCFp+VdWxqpqjqjmZmYmtX/UvFVzQ/xif93dF2WAZrfT06gw57fd2+ERWIVx4Rk7pSVhyEaiRnsboEYO58+ozaBmkC563O4efweN3XOhKfnp0yebu6wYy8rqBEQecFk0blum5FIgbpZuWTRvSq3t7BE91S0l1ZLinVUtUq1aNrBjvRGN1eMcWMW97br/IHjpr1qTsZ9vziLYxHzdWV1/ge+G/bHBvGtavw7GHt+WCATlJey7m1F5deOiW8zjhmOhuCoNp1KAuGYfUoUOrTC48I8eVfYYSb33FZGAYMMb5/X6ItEPxlBBKiUiWqq4Xz5V4CLAozvy4on2rJqWvhbLDMtRIQlFx8Knd2VtQSPGBA2QcUpfXPvw27DaDTunO5JkLojpO44b1eOTvf2T95u0xD94lIrQK0mhdu1YNCvYVRrWvIztn+yxr36oJK9d6SonBejA9c8/FTJqWy8SpuaXLTj62M53aNGPMuGnUrV2TS84+jk9mL404L8HcesXp7CnYH1E3RfCcQ5cGqTY5pF5tdu4uiDtPoQTrX59ot101gKv++TL5O5PTpHjfiCER/08icWjrpnzrzNmS6k4Kz426FFVNeE+0EvG2MYwB+onIcqCf8x4RyRGRcSWJRKQt0Ar4wm/710TkR+BHoAkwOs78uKJF04b85fwTOaZrGx64+ZyU5KFGehrDhvTmyvNOoG6E3eGibdRq1LBu6Xa9urd3vWTS68h2/P2K0+Pez6WDepHdLIOG9evwzxDdgRvU870bbN7kEI7u2prn772MsfdcEtcDYJ3a+g6eFs0F6IX7Lw/a0Drqr4Po2/uwsM84xNLGUKdWDUZeN5Aa6WlB75TfevzqqPcbSK2agc/Rk+Podjri0sifZWiX3cT1aXsHnXIkR3RqSWZGfUb9NcnzfwQIAMkKChBniUFVtwKnBVieC1zl9X41UKYCV1XL7XCmA07sxoATu7m2v26HtmDxinUxbdvn2E68PHkO+/YXhU8coRaZDTgzwoHsYlGnVg1uvbI/m7ftintfdWvX5PE7LuDAgYMxBa94AsKxh7ele5fsoCUib+1bZbJqbdn2r1DHb9U8g2sv6sPSletL707dct3Qk+nulL7uvm4gr33wHRu37iRvY35pmngvNgIc060NrZpnsG3HnjLrz+9/DFt37GHf/iK++3F1VPs+KacTXdpnce2/XvNZ3rB+HUZceir/evrDOHIeXlpade65/uyk3qmXFxWnE3cFd+Mlp/Lie7Np0rAuh3dqySPjP6Zxw7rcefWZ3HjfGyG3rVUznYduOY8Vazbx3qfz+XX9trjy0uvIdtxyxekpOdljfaJVRMIGhcZxdDcO5va/DIg47d+vOJ1P5vxE++wmPPT89PAbJFirrN+DWZsWjbnz6jP4et4KHnv5k7j2e9yR7fhh6VqG//FEcg5vU1q916hBXS45+zi+mreitB68Vs10RjidOc4b8UzUx2raqD7padUpKj5QumzcvZcm9dytakEBLDAkTZOMetzy59/7648fPYxaNdMi7p7ZsmlDWjZtyNSvgjfD1KyRzu1/GcCY56b5LP/f3Rf73HXVrVMzZSd7Ip9oPaZra7p3zmbJyvUBBwMMJ96PJLNRfYaeeSwA3Ttns2BZXsSDtGW6NIjaqL8OYsJHczmmW+uEPaD29yv7U1x8IGCgPqfvUZwTwSipjRtG1lgfSCov1GeeeDjLftkAJPZcTjULDCni/Rh9drMMn+J9NM7vfwxvTZ9Hs8aHcNyRbalWrRoP/d95/P3fb5emqenXcNY+O7G9ulJFRBh53UAKi4pT3lh41zVnsnZDPq0j7PLYJKMeFw88jq/mLWfoWT15cNy08BsF0O3QFoweEVVP8qh0cIZ1SPbDdi+/PxvwjCRb4oIBOUya5ulsEKxbrdvnwfFHd2DTtl3s2FXA+f2TP5ZUslhgiIHbdyxZmQ1KA0O0w0NcdEYOf+jRnqzMBqWlj0DDJdw3YgiPv/wprbIy6PeHw8qsr0xCXQxyurUhd/EaIPrnS6JRrVq1qAdOO7ffUUG7h8bzgJuPclIrEs136MwTD2d/YREHDipDTvu9EX/Iad2pW7sGh9SrRY8uv/dkK+mdd9RhrVx/sl1EIu7CG4+bLjuNR1+cAUTXCO8WCwzlwF/+eAJLV61nf2ExI68bGNW2IhLRBahL++b87+4/Vcn6Um/XDu3D9K+XcGjrTJrFMZCZSZ709Oo+JYUSNWukMzDAsCLDhvTmrD5HxFVdlWq9u7fjb8P6cvDgQY4/KnE3MMFYYEiAenVqsnvv/ojTN25Yj+dGXUph0YGwI41ePPA47nnqA8D3iexIpCIoeI9HFenAZInUsH6doA8IpXLk1GSpKjcG8Yx7Vh5Uq1YtoSXacCwwJMB5px/NS+/NjmqbGulpEdWHHt6xBTdf3o/tO/fSt3eXWLOYEL17dGD2/JUAnNzT0zCXllad+0YMYfb8VZzaq3OozU0Ih7ZO/DAIyVQVgnBFZoEhAWol8M5YRDj+qA7hE6bAX84/obS3ytAzfx/dpEv75q4/fFSVHFKvdrmZ4jQetWqmlz6Lk+xhQUx0LDDEoIqUxqPWoH7tqPr9m8jEO0hhtMKNMByrkdeexd1PfkB6WnWujXPgQ5NYFhgSwHvQskgGdzPlw8k9O/mMSZWsYaHLk0duPZ922U18lvXo0or5P60F4MRjYp/VrXO75oy79zLS06qVi/YmE5wFhgRo0bQhN15yKj8u/81nlFRTvjVqUJfRNw5mxa+bOblnp7iG0qioAnXvvG5oH8a/PYsG9etwRpzDxITrXGHKBwsMCdLn2E7l5slIxaU+8FXAYR2yOKxD+ZzYJlUaN6zHrVf2D5/QVBrxjq5qyqkjO3ke+Gmd1ajMqKOm/Dvfaw6QP/aPrltyPFL9xLgpH+wsqKRuuaIf3y/+lSM7Z1eZvuuVyXn9jqJZo/pkZTZI+LzU940YwozZSzn52E5RP3lvKicLDDGoCBfaurVrcmKEA7iZ8qdGehqn9nL/OZVAp651Jzb+7PbAGGOMj7gCg4j8UUQWi8hBEQk6EamIDBCRZSKyQkRu91reTkS+FZHlIjJRRCKbqswYY0zCxFtiWAScC3wZLIGIVAeeAs4AugJDRaSrs/pB4DFV7QjkA1fGmR9jjDFxiiswqOpSVV0WJllPYIWqrlLVQuANYLB4KupPBd5y0r0EDIknP8lSq6Y9nGMqpuoRTgxlqrZknCUtgbVe7/OcZY2B7apa7Le83Gud1ai0O+h5/SrvZB2m8jmma+vSEW8r+7wcJnZheyWJyCdAoC4L/1DV9yM4RqAuPBpiebB8DAeGA7RundyxYwIZed1ZbNuxh8YNK/bwvqZqSUurzsO3ns/yNZs4qkurVGfHlFNhA4Oq9o3zGHmA9xmYDawDtgANRSTNKTWULA+Wj7HAWICcnJyUP8orIhYUTIWUcUgdeh7RNtXZMOVYMqqS5gIdnR5INYCLgMnqmatwJnC+k24YEEkJxBhjTALF2131HBHJA3oDH4nIdGd5CxGZAuCUBm4ApgNLgUmqutjZxW3AzSKyAk+bw/Px5McYY0z8xLVJxpMoJydHc3NzU50NY4ypUERknqoGfeashPVdM8YY48MCgzHGGB8WGIwxxviwwGCMMcZHhWx8FpHNwJoYN2+C5xmK8sbyFR3LV3QsX9GprPlqo6qZ4RJVyMAQDxHJjaRVPtksX9GxfEXH8hWdqp4vq0oyxhjjwwKDMcYYH1UxMIxNdQaCsHxFx/IVHctXdKp0vqpcG4MxxpjQqmKJwRhjTAiVNjAEm2faa31NZ57pFc68022TkKdWIjJTRJY6c2WPCJDmZBHZISLznZ+Ric6Xc9zVIvKjc8wyA1GJx3+cz2uhiCR8hiIR6ez1OcwXkZ0icpNfmqR8XiIyXkQ2icgir2WNRGSGM2f5DBHJCLLtMCfNchEZloR8PSwiPzn/p3dFpGGQbUP+zxOQr3tE5Dev/9WZQbYN+d1NQL4meuVptYjMD7JtIj+vgNeGlJ1jqlrpfoDqwEqgPVADWAB09UtzHfCM8/oiYGIS8pUFHO28rg/8HCBfJwMfpuAzWw00CbH+TGAqngmWegHfpuB/ugFPP+ykf17AScDRwCKvZQ8BtzuvbwceDLBdI2CV8zvDeZ2R4HydDqQ5rx8MlK9I/ucJyNc9wC0R/J9Dfnfdzpff+n8DI1PweQW8NqTqHKusJYaA80z7pRmMZ55p8Mw7fZqIBJpVzjWqul5Vv3de78IzDHmFmM4Uz+f1snrMwTPJUlYSj38asFJVY32wMS6q+iWwzW+x9zkUbM7y/sAMVd2mqvnADGBAIvOlqh/r71PmzsEzCVZSBfm8IhHJdzch+XK+/xcAE9w6XqRCXBtSco5V1sAQbJ7pgGmcL9EOPHNCJIVTdXUU8G2A1b1FZIGITBWRbknKkgIfi8g88Uyj6i+SzzSRLiL4FzYVnxdAM1VdD54vNtA0QJpUf25X4CnpBRLuf54INzhVXOODVIuk8vM6EdioqsuDrE/K5+V3bUjJOVZZA0Mk80lHNee0m0SkHvA2cJOq7vRb/T2e6pLuwH+B95KRJ+B4VT0aOAO4XkRO8lufys+rBjAIeDPA6lR9XpFK5ef2D6AYeC1IknD/c7f9D+gA9ADW46m28ZeyzwsYSujSQsI/rzDXhqCbBVgW12dWWQNDsHmmA6YRkTSgAbEVfaMiIul4/vGvqeo7/utVdaeq7nZeTwHSRaRJovOlquuc35uAd/EU6b1F8pkmyhnA96q60X9Fqj4vx8aS6jTn96YAaVLyuTkNkAOBi9WpiPYXwf/cVaq6UVUPqOpB4Lkgx0vV55UGnAtMDJYm0Z9XkGtDSs6xyhoYAs4z7ZdmMp55psEz7/Rnwb5AbnHqMJ8Hlqrqo0HSNC9p6xCRnnj+R1sTnK+6IlK/5DWexstFfskmA5eJRy9gR0kRNwmC3sml4vPy4n0OBZuzfDpwuohkOFUnpzvLEkZEBuCZNneQqu4NkiaS/7nb+fJukzonyPEi+e4mQl/gJ1XNC7Qy0Z9XiGtDas6xRLSwl4cfPL1ofsbTw+EfzrJReL4sALXwVE2sAL4D2ichTyfgKeItBOY7P2cC1wDXOGluABbj6Y0xB/hDEvLV3jneAufYJZ+Xd74EeMr5PH8EcpL0f6yD50LfwGtZ0j8vPIFpPVCE5w7tSjxtUp8Cy53fjZy0OcA4r22vcM6zFcCfk5CvFXjqnEvOsZLedy2AKaH+5wnO1yvOubMQzwUvyz9fzvsy391E5stZ/mLJOeWVNpmfV7BrQ0rOMXvy2RhjjI/KWpVkjDEmRhYYjDHG+LDAYIwxxocFBmOMMT4sMBhjjPFhgcEYY4wPCwymShORxl5DLm/wGxb6mwQd8ygRGRdifaaITEvEsY2JRFqqM2BMKqnqVjxj9yAi9wC7VfWRBB/2TmB0iDxtFpH1InK8qs5KcF6MKcNKDMYEISK7nd8ni8gXIjJJRH4WkTEicrGIfOdM3NLBSZcpIm+LyFzn5/gA+6wPHKmqC5z3fbxKKD+UDLuAZzDAi5P0pxrjwwKDMZHpDowAjgAuBTqpak9gHPBXJ80TwGOqeixwnrPOXw6+Y+zcAlyvqj3wDPtc4CzPdd4bk3RWlWRMZOaqM2igiKwEPnaW/wic4rzuC3T1mu/pEBGpr56JV0pkAZu93s8CHhWR14B39PdB3DbhGavHmKSzwGBMZPZ7vT7o9f4gv3+PqgG9VbWA4ArwDOAIgKqOEZGP8AyYNkdE+qrqT06aUPsxJmGsKskY93yMZ7RXAESkR4A0S4FDvdJ0UNUfVfVBPNVHXZxVnUjwMNjGBGOBwRj33AjkOFNXLsEzPLgPpzTQwKuR+SYRWSQiC/CUEEqm4TwF+CgZmTbGnw27bUySicjfgF2qGupZhi+BweqZ3N2YpLISgzHJ9z982yx8iEgm8KgFBZMqVmIwxhjjw0oMxhhjfFhgMMYY48MCgzHGGB8WGIwxxviwwGCMMcbH/wPTJKDZXTpMeQ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25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Document 17"/>
          <p:cNvSpPr/>
          <p:nvPr/>
        </p:nvSpPr>
        <p:spPr>
          <a:xfrm>
            <a:off x="5973" y="-18098"/>
            <a:ext cx="9157447" cy="854810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Document 19"/>
          <p:cNvSpPr/>
          <p:nvPr/>
        </p:nvSpPr>
        <p:spPr>
          <a:xfrm>
            <a:off x="-3273" y="-18098"/>
            <a:ext cx="9144000" cy="566778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17"/>
          <p:cNvSpPr/>
          <p:nvPr/>
        </p:nvSpPr>
        <p:spPr>
          <a:xfrm flipH="1" flipV="1">
            <a:off x="0" y="5945835"/>
            <a:ext cx="9148476" cy="899587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owchart: Document 19"/>
          <p:cNvSpPr/>
          <p:nvPr/>
        </p:nvSpPr>
        <p:spPr>
          <a:xfrm flipH="1" flipV="1">
            <a:off x="-20365" y="6093296"/>
            <a:ext cx="9168839" cy="648072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0" name="Picture 4" descr="lin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0366" y="6313884"/>
            <a:ext cx="916884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588224" y="6396335"/>
            <a:ext cx="2592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ทันโลก บริการดี มีคุณธรรม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36512" y="6423719"/>
            <a:ext cx="3096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ฝ่ายปฏิบัติการและบำรุงรักษา</a:t>
            </a:r>
          </a:p>
        </p:txBody>
      </p:sp>
      <p:sp>
        <p:nvSpPr>
          <p:cNvPr id="16" name="Rounded Rectangle 7"/>
          <p:cNvSpPr/>
          <p:nvPr/>
        </p:nvSpPr>
        <p:spPr>
          <a:xfrm>
            <a:off x="981114" y="95436"/>
            <a:ext cx="7623333" cy="71222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B w="38100" h="38100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b="1" dirty="0" smtClean="0">
                <a:effectLst>
                  <a:reflection endPos="0" dir="5400000" sy="-100000" algn="bl" rotWithShape="0"/>
                </a:effectLst>
                <a:latin typeface="TH SarabunPSK" pitchFamily="34" charset="-34"/>
                <a:ea typeface="Tahoma" pitchFamily="34" charset="0"/>
                <a:cs typeface="TH SarabunPSK" pitchFamily="34" charset="-34"/>
              </a:rPr>
              <a:t>     Part list</a:t>
            </a:r>
            <a:endParaRPr lang="th-TH" sz="3600" b="1" dirty="0">
              <a:effectLst>
                <a:reflection endPos="0" dir="5400000" sy="-100000" algn="bl" rotWithShape="0"/>
              </a:effectLst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85" y="95437"/>
            <a:ext cx="746963" cy="72008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>
            <a:innerShdw blurRad="114300">
              <a:srgbClr val="FFFF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AutoShape 12" descr="Image result for raspberry p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data:image/png;base64,iVBORw0KGgoAAAANSUhEUgAAAYYAAAEKCAYAAAAW8vJGAAAABHNCSVQICAgIfAhkiAAAAAlwSFlzAAALEgAACxIB0t1+/AAAADl0RVh0U29mdHdhcmUAbWF0cGxvdGxpYiB2ZXJzaW9uIDIuMS4xLCBodHRwOi8vbWF0cGxvdGxpYi5vcmcvAOZPmwAAIABJREFUeJzt3Xd8FGX+wPHPFxI6QoAAgdClCCqoEeEsWEBQEbCcylnw1MN64vnTs5yHHqJiOcudeoqIXQQ7KkVUbAhKUECKSBEk0iH0QBL4/v7YSdzdbN/Z3ZTv+/XKK7szz8w82czOd54yzyOqijHGGFOiWqozYIwxpnyxwGCMMcaHBQZjjDE+LDAYY4zxYYHBGGOMDwsMxhhjfFhgMMYY48MCgzHGGB8WGIwxxvhIS3UGYtGkSRNt27ZtqrNhjDEVyrx587aoama4dBUyMLRt25bc3NxUZ8MYYyoUEVkTSTqrSjLGGOPDAoMxxhgfFhiMMcb4qJBtDMYYU9UVFRWRl5fHvn37yqyrVasW2dnZpKenx7RvCwzGGFMB5eXlUb9+fdq2bYuIlC5XVbZu3UpeXh7t2rWLad+uVCWJyHgR2SQii4KsFxH5j4isEJGFInK017phIrLc+RnmRn6MMaay27dvH40bN/YJCgAiQuPGjQOWJCLlVhvDi8CAEOvPADo6P8OB/wGISCPgbuA4oCdwt4hkuJQnU07s21/Epm27Up0NYyod/6AQbnmkXAkMqvolsC1EksHAy+oxB2goIllAf2CGqm5T1XxgBqEDjKlgdu/dz9X3vMp1/3qNr79fkersGGMikKxeSS2BtV7v85xlwZaXISLDRSRXRHI3b96csIwad02cOpfde/ejwGMvfZLq7BhjIpCswBCoXKMhlpddqDpWVXNUNSczM+wT3aacyN9ZkOosGFNpqQa8XAZdHqlkBYY8oJXX+2xgXYjlxhhjQqhVqxZbt24tEwRKeiXVqlUr5n0nq7vqZOAGEXkDT0PzDlVdLyLTgfu9GpxPB+5IUp6MMabCys7OJi8vj0BV6yXPMcTKlcAgIhOAk4EmIpKHp6dROoCqPgNMAc4EVgB7gT8767aJyL3AXGdXo1Q1VCO2McYYID09PebnFMJxJTCo6tAw6xW4Psi68cB4N/JhjDEmfjZWkjHGGB8WGKqA/YVFqc6CMaYCscBQiakq9/7vIy6740U+nbM01dkxxlQQFhgqsYU//8b8n9ZSXHyApyd8kfTjv/TebGbPX5n04xpj4mOBoRLbvnNvyo69Zt02Js9ckLLjG2NiZ4HBJMTGrTtTnQUThQ1bdvL6h9/x06oNIdPNWbCKN6fPY9ee2EfuNOWfzcdgjOGBsVPJ25jP2zO+57WHrqRWzbITvKxZt5WHx38MwLpN2xlx6WnJzqZJEisxGGPI25hf+nrNuq0B00z/eknp6y9zlyc8TyZ1LDAYUwmpKm99/D3j3vqanbttIEMTHatKMqYS+mreciZ89B3gmRPjpssir/b56MtFLFm5nrP6HEGNdLtEVEVWYjCmEprmVe3z1bzoqn1mfb+CVz/4lg8+X+h2tkwFYYEhCX7btJ2iogOpzoYxUXn9w+9c3Z+qsmLNJoqL7bsQreLiA3z9/QoWLstLyvGsnJhgb06fxxtT5tIiswFP3Hkh1apZLDZV05Ovf87n3y2jc7vm3H/TEFf2OWlaLh/PWsIFA3I4/fiuruyzPPrs22U8O+lLAB68+VwObdM0ocezq1SCvTHFM6L4us07+Hbh6tRmpgpauyGfu5+czNhJX8U9q5WJz+ffLQNg2S8b2LRtV9z721Own4lTc8nfubf0ollZef99z775VcKPZyWGJNq33wazS7b7n53Cpm27WLR8HV3aN+OknE6pzpIBV6qTCvbZ9ylRXCkxiMgAEVkmIitE5PYA6x8TkfnOz88ist1r3QGvdZPdyI8xJbzvTBcs+y2FOTGm4oi7xCAi1YGngH545nCeKyKTVbW0W4Sq/s0r/V+Bo7x2UaCqPeLNR0WwYetOfl69kY5tmiIiFBYV8/5nCxARBp/SnfT06qnOoqnEDh48yNoN+bTOaoSIpDo7phxzo8TQE1ihqqtUtRB4AxgcIv1QYIILx61w3po+jzsee7f0qdEPPl/IG1PmMuGj75j29eIU585Udg88N42bH3yTx1/5NNVZMXFIRkh3IzC0BNZ6vc9zlpUhIm2AdsBnXotriUiuiMwREXe6KpRz/3n1MyZMmevTHfCVD+akMEemsttbUMj3S34F4Ot5K2LaR1UrZGzJ382Y56bxzMQvqlwXWzcCQ6DTJVj3j4uAt1TV+1Nurao5wJ+Ax0WkQ8CDiAx3Akju5s2b48txOfDW9HlJP+ab0+clvGfOvv1FrjeyHzhwkNnzV7FoeeLbCAqLitlTsD/hx0m2AwcPxr2P8jZi7o8/J/Z8+O9rnzF30WpmfLOUqV9VrRK9G4EhD2jl9T4bWBck7UX4VSOp6jrn9yrgc3zbH7zTjVXVHFXNyczMjDfPVdIbU+YyZ8EvCdv/2g35XDXyFa4a+QprN2xzbb+fz13GIy98zN1PfsDKXxN3U7Alfzd/GfkKV/3zFX5evRGAXXv2WTdXxw9L14ZPlERPvj4zoftftPz3y9isH2IrZUVLVdmwZWfKzzk3AsNcoKOItBORGngu/mV6F4lIZyADmO21LENEajqvmwDHA0v8t60o9hYUcvuj73D+iGcSfjcTq0de+Jj3P4t9Ap2Z3y7jpgcmMvWrRWXWPfriDAr2FVKwr9DVp2a9Z597asLnMe8nXFXI2ElfsXvvfgqLirnnqQ/5YOZC/nzni9zz1Ac+X9T8nXv5dM5Stu3YE3NeQnHjohDub523eA1jnptG7uI1MR/DrZLh9l2J/Twrkv++NpPr732df7/4SUrzEXdgUNVi4AZgOrAUmKSqi0VklIgM8ko6FHhDfc/6w4BcEVkAzATGePdmqmjGvzuL5Ws2ocA9T32Q0GN5fym379rLvMVrIq4Hffn92fy2aXv4hAE8+fpM1m7IZ9xbX5cZ5uPX9e6VElLht02/Dz29v7CIF9/7BsVz57jUawKbB8ZO5ekJXzDmuWk+26sqazfkc+BAbNU2qspjL3/C8LtfjeuCHcjGLb7VQPePncrcRat5YOzUkIGosKg46Lrps9z5qj70/Mc8PeEL7ns2dF6qgi/m/gzA7PkrU9qu4coDbqo6BZjit2yk3/t7Amz3DXCEG3mIx+IV6/js22WcelxnunbIYt/+ImrXqsGMb5awZOV6zjv9aLKbZQTc9vslvzJ20lcc0aklM79d5rMu3GxY0Zry5Y98u/CX0iLu4R1bcMdfzuDKu14GiGqogbwN+bRs2jCu/BQWF5fbLrbrN+/goy9+jGqbPQWFQdft3vt7u8PKtZtLf6tqadfP59+exdSvFsU85MMPS9eWNgw/MHYqbz9xTUTbbduxh982bufwji1K8+J/7j3ywoyg24e6GI/872TG3HxuwHXeQWPZLxt4/aPv6N65FX17d2Hhst/o3iWb+nVrhc3/sl88eV392xb2FxYHnCQoEtO/Xkz/E7rFtK3xZU8+4zn5wfPIftcOWSxbvZHTenXhY+eOaOnKDTxzz8UBt73vWU88/Ozbn8qs+8cT77mWx59Xb+T5t2f5LFu0fB0X//350vclXzC3HDx4kGrVqjHz22X8tjGfs0/p7rN+0tR5dGzblBOOPtTV44YS6R3lA2OnRlUqUtWYpqv0fh6gpHpt2S8bWLshn1bNy95M7NxdwJ6CQrIyG5RZty6GUlzBvkJuvH8iBfsKuWBADheekRMw3eb82IagWL5mE1vyd9Mko17QNPv2F3Hn455zfdHydUyclktx8QEOa5/F6BGheq6XFU/Pp7FvfmWBwSUWGPwsWbkeoDQoQOxfKjflLnK3aiHUA06qyr9f/IQFP63llOM6l955r/erjvjwi4XwBTRvfEjCB/WK1NoN+Tw94fOAQUH8OtAVFR0oLfGEa9QuKj7A/J/W0jHCvzNQNcCW/N1cP3oCxcUHuO2qAfQ8om3pusKi4pgC07SvF1Owz1PSmTQtN2hgiMfBIMG45Bx6cNx0n+Ulf/vSVevD7jtQO0XJ+fdL3mauG3oy3Q5tEW2WK7VkPJxogSFGM75ZwrzFv7q+3wMHDvLDT2tp2bRhwLtKt4x/e5bPhcnbouXrmD1/JYBPdcycBasCpp/y1SJubHNqRMd9+f3ZHDyo9Orens7tmoU8yX9atYGno2xsvu+ZKREF8tc//I73PpvPmScezuXn/CHoxa/EU69/zv7Coriq38a99XXpRfPBcdNKq4p27i5gxAOTYppprSgJ9dDhSmkLf45+KOiSPT75+udl1n2Zu7z0/Bv538m8/vCVvPTeHIqKD3D5Ob2pW7tmyH3v2rOP9z+dT6d2zTn28DaICKrK90t+JX/nXtpnN6FddpNy//T36GenUFx8kBGXRvbdcpMFhhhs2raLZyYmZjTHt2d8z8SpuaSlVWfcqEsjqqP1tmNXAQ3q1w6bbnP+rtKqIn+btiWuv3pJj6gPPl/IyOsG0r1zdtC0wariDhw4yC95W2jfqklp/guLirn+3gkR92x5e8b3pfm4eOBxYdPvL/Tc2UZaPRXoTnj7rr0B074y+dsqO/1mSQDwtmrtFp/378z4gemzPM8RpKVV4+oLTgq5zxtGTyhtEyopmS37ZSP3j51amiZUtZublq/ZyM+rN9Hn2E7Uq1M2oJV0T23e5JAygaqkZ2Oiu+UGYsNux2D1b4EnS3fDxKm5gKc4/t6n86Pefu2Gbezeu58X3vmGN1PwEF00Rj39IS+8803UPVHGjJvGbY++w0PPf1y67MPPf4y5u+NBjf/hL393/ef9iNJt27EnYPtUrFTV9Ql2gvWyiueGe826yL9DH335e9foj8P0hFq/eYdPR4EHx3l6jj3jNyz3pGm5ER+/RP7OvazdkB8+oWPXnn3c/ui7jH9nFs+//XXANM9O+pIbRk/ggbHTAq4H3+cpksVKDOVEoC9fcXFsF6xXP5jDjG+WxpulpPjwi4Vs3LqTvn84jGO6tg5bvC8uPlA6tMPcRatLl7324bcx5yGVPSQfe8nd/urzlvxaWhpyyxe5yxl65rFlj7X4V/r2OizktktWrqdrh6wyy/OiuMBGw78LcTTWbdrOv1/8hG079nDHXwb4rNuSv5ur73mVAwcO0iSjHkcd1opLzu4VsBRQXHyAxSvXs+LXTaXLvsxdzohLy867XfI9nbdkTcSlxmTUgFmJoRzxPzEUZX9hEaOf+SiqL3sqgsLs+YHbHyJR0p/e+1mBYPvzv4arKrc88nZExwn2hXrurcB3c9EI1NjsvyxQACrp7BCKqvLpnKW8/uF3PnfDULYhcn4MTyeHC4y7dgduFF/2ywZufeStkNv+8z/vx90fv6RxPRJ5G6MLOB/MXMjDz0/n1/Xb+PeLn7D6ty3s3F3AHY+965Muf+fe0pu3Lfm7mfHNUl6ZHHh8s/++PpNRT39YpuQWrrRTHOPzL4lgJYYIbdq2i6aN6if0GDc/+KbP++27CvjPqzOjGorA/8IRysSpuSxZuZ7uXVpx5omHU6d2jYi39ffICx+HTxTG2De/YuS1Z7Frz/6g+/Ovdlr482+sjfDBumClkc+/W8aPMTSgevsi9+cyyy6740XOOLEb3Q5tQY8uwdtSwlmwLK/06e9P5ixl/OhhFBYVu9bwvCDMPMLTZy2mTYtGAddt3R6++m7H7gIaNwze3dVbIhqEC/YVBjxHVv66mRff+waAZas3kr8zcBtQMJ/MXsq1F/UpszzYIIXPTvqywkw/aoEhQvc8+QFP/XNoQnsy+J+Ys76PfnyWh8dHfoF+62NPKWTJyvVM+Oi7sI3BibYlfzfX/Ou1qJ4c3hviobRoRHKBC8V72I4S+wuLeO/T+bz36XyuOPf4MkFtzbrIAtq9//uo9PWOXQVsyd/NzQ++SWFRMUd08h3IePGK6OujI+kmOzaO6SRvemASe/3u+tf8tpV/PfVhTPvbsauA3MWrI05/yW3jAy737k0VbVCo7KwqKUIbt+5kw5byNbqk20Y9/WFMg9R9FeMwzv4K9hWGDQoHD8beILB1+24gsuobt41/Z1aZZaOeju3COHbSV+wp2E+RV3tLifI4LIl/UACYs/CXoN1cNejgzB53PfFewEBc0ZWn7rMWGGJQjv5/rns+wAUsnIMuDOmcDD8sXcvSlev5Z4Q9htxWMpRGiWDdV0tMnrmAzdvKPpOxbnNs41wFs31X+ekqO/+n8FV66zbvcOVYgQaCTDTvUmM0bSfJVuUDQyxPm5rUKSyKr1599LNTwieKUqLmb3jpvdnc/ui7ZZa7fV/y8vuzwydKkpLupckQb/VhLLbvKigNDpOmld/u5FW+jeGT2RWjW2eyLPtlAycf2ynV2QjK/y472kZvtycRmv714rjq38MJVKrYu8/dv8Ekz+Mvf8JvG7dzzUV9mDzTd/j78lQTUeVLDNH4YemvVWJY4GcnJeap7sookUEhmHBVUBVdRfyOHThwkPk/rWVHmGq5RcvXkb9zLw94PYUdLRsrKQn2FQYfb97f82/P4oV3Z3PNhScmMEfGmIpm/DuzmPZ15Zn+s8oFht82bWfP3v10bNOUWT+sjHru5YMHD1bKHhHGmOjt3rufLfm7khoUKkyJQUQGAE8A1YFxqjrGb/3lwMNAyXyXT6rqOGfdMOAuZ/loVX3JjTwFkrcxnxH3TwTgyE7ZMY0KaYxJrF17EtOYnwgPj5/Oepd6SRVE2HaUjBF14w4MIlIdeAroB+QBc0VkcoApOieq6g1+2zYC7gZy8Ix2MM/ZNiEDqfzvjd/v9C0oGFM+RTNQXaq5OcDdDaMnRJTut43udlcOxI3G557AClVdpaqFwBtApNM29QdmqOo2JxjMAAaE2SZmbj0la4xJnJIhzk1gyfh83AgMLQHvwXzynGX+zhORhSLyloi0inJbY0wV4VbVjImdG4EhUEuIf3+zD4C2qnok8AlQ0o4QybaehCLDRSRXRHI3b45+2AZjjDGRcSMw5AGtvN5nAz4Vb6q6VVVLWpSeA46JdFuvfYxV1RxVzcnMzIwpoxWvd7QxxiSfG4FhLtBRRNqJSA3gImCydwIR8Z6pYxBQ8rjxdOB0EckQkQzgdGdZYlTAB2eMMSbZ4u6VpKrFInIDngt6dWC8qi4WkVFArqpOBm4UkUFAMbANuNzZdpuI3IsnuACMUtXyNzykMcZUIa48x6CqU4ApfstGer2+A7gjyLbjgcADprvMCgzGGBOejZVkjDHGR5UKDBVxcC5jjEm2KhUYytNk28YYU15VqcCwcWvlnprTGGPcUKUCgzHGmPAsMBhjjPFhgcEYY4wPCwzGGGN8WGAwxhjjwwKDMcYYHxYYjDHG+LDAYIwxxocFBmOMMT4sMBhjjPFhgcEYY4wPCwzGGGN8uBIYRGSAiCwTkRUicnuA9TeLyBIRWSgin4pIG691B0RkvvMz2X9bY4wxyRX3DG4iUh14CugH5AFzRWSyqi7xSvYDkKOqe0XkWuAh4EJnXYGq9og3H8YYY9zhRomhJ7BCVVepaiHwBjDYO4GqzlTVvc7bOUC2C8c1xhiTAG4EhpbAWq/3ec6yYK4Epnq9ryUiuSIyR0SGuJAfY4wxcYi7KgmQAMsCzqEpIpcAOUAfr8WtVXWdiLQHPhORH1V1ZYBthwPDAVq3bh1/ro0xxgTkRokhD2jl9T4bWOefSET6Av8ABqnq/pLlqrrO+b0K+Bw4KtBBVHWsquaoak5mZqYL2TbGGBOIG4FhLtBRRNqJSA3gIsCnd5GIHAU8iycobPJaniEiNZ3XTYDjAe9Ga2OMMUkWd1WSqhaLyA3AdKA6MF5VF4vIKCBXVScDDwP1gDdFBOBXVR0EHAY8KyIH8QSpMX69mYwxxiSZG20MqOoUYIrfspFer/sG2e4b4Ag38mCMMcYd9uSzMcYYHxYYjDHG+LDAYIwxxocFBmOMMT4sMBhjjPFhgcEYY4wPCwzGGGN8WGAwxhjjwwKDMcYYHxYYjDHG+LDAYIwxxocFBmOMMT4sMBhjjPFhgcEYY4wPCwzGGGN8WGAwxhjjw5XAICIDRGSZiKwQkdsDrK8pIhOd9d+KSFuvdXc4y5eJSH838mOMMSZ2cQcGEakOPAWcAXQFhopIV79kVwL5qnoo8BjwoLNtVzxzRHcDBgBPO/tznaomYrfGGFPpuFFi6AmsUNVVqloIvAEM9kszGHjJef0WcJp4Jn8eDLyhqvtV9RdghbM/103/2qaSNsaYSLgRGFoCa73e5znLAqZR1WJgB9A4wm0BEJHhIpIrIrmbN2+OKoOqynNvfRXVNsYYU1W5ERgkwDL/eptgaSLZ1rNQdayq5qhqTmZmZnQZFOGGP50S1TbGGFNVuREY8oBWXu+zgXXB0ohIGtAA2Bbhtq7oeWTbROzWGGMqHTcCw1ygo4i0E5EaeBqTJ/ulmQwMc16fD3ymntbgycBFTq+ldkBH4DsX8lSGBCycGGOM8ZcW7w5UtVhEbgCmA9WB8aq6WERGAbmqOhl4HnhFRFbgKSlc5Gy7WEQmAUuAYuB6VT0Qb56MMcbELu7AAKCqU4ApfstGer3eB/wxyLb3Afe5kY9QxAoMxhgTkSrz5LNYZDDGmIhUmcBgjDEmMhYYjDHG+KgygcFqkowxJjJVJjAYY4yJTJUJDNb4bIwxkakygcEYY0xkqkxgsCefjTEmMlUmMBhjjIlMlQkM1sRgjDGRqTKBwRhjTGQsMBhjjPFRZQKDdVc1xpjIVKHAkOocGGNMxVBlAoMxxpjIVJnAYFVJxhgTmbgCg4g0EpEZIrLc+Z0RIE0PEZktIotFZKGIXOi17kUR+UVE5js/PeLJjzHGmPjFW2K4HfhUVTsCnzrv/e0FLlPVbsAA4HERaei1/lZV7eH8zI8zP8YYY+IUb2AYDLzkvH4JGOKfQFV/VtXlzut1wCYgM87jRs2qkowxJjLxBoZmqroewPndNFRiEekJ1ABWei2+z6liekxEaobYdriI5IpI7ubNm+PMtjHGmGDCBgYR+UREFgX4GRzNgUQkC3gF+LOqHnQW3wF0AY4FGgG3BdteVceqao6q5mRmJr3AYYwxVUZauASq2jfYOhHZKCJZqrreufBvCpLuEOAj4C5VneO17/XOy/0i8gJwS1S5N8YY47p4q5ImA8Oc18OA9/0TiEgN4F3gZVV9029dlvNb8LRPLIozP8YYY+IUb2AYA/QTkeVAP+c9IpIjIuOcNBcAJwGXB+iW+pqI/Aj8CDQBRseZH2OMMXEKW5UUiqpuBU4LsDwXuMp5/SrwapDtT43n+MYYY9xXZZ58NsYYExkLDMYYY3xYYDDGGOPDAoMxxhgfFhiMMcb4sMBgjDHGhwUGY4wxPiwwGGOM8WGBwRhjjA8LDMYYY3xYYDDGGOPDAoMxxhgfFhiMMcb4sMBgjDHGhwUGY4wxPuIKDCLSSERmiMhy53dGkHQHvCbpmey1vJ2IfOtsP9GZ7c0YY0wKxVtiuB34VFU7Ap867wMpUNUezs8gr+UPAo852+cDV8aZH2OMMXGKNzAMBl5yXr+EZ97miDjzPJ8KvBXL9rH48zl/SOTujTGmUog3MDRT1fUAzu+mQdLVEpFcEZkjIiUX/8bAdlUtdt7nAS3jzE9IA08+MpG7N8aYSiHsnM8i8gnQPMCqf0RxnNaquk5E2gOficiPwM4A6TREPoYDwwFat24dxaGNMcZEI2xgUNW+wdaJyEYRyVLV9SKSBWwKso91zu9VIvI5cBTwNtBQRNKcUkM2sC5EPsYCYwFycnKCBhBjjDHxibcqaTIwzHk9DHjfP4GIZIhITed1E+B4YImqKjATOD/U9sYYY5Ir3sAwBugnIsuBfs57RCRHRMY5aQ4DckVkAZ5AMEZVlzjrbgNuFpEVeNocno8zP8YYY+IUtiopFFXdCpwWYHkucJXz+hvgiCDbrwJ6xpMHY4wx7rInn40xxviocoHhmK5tUp0FY4wp16pcYDitd5dUZ8EYY8q1KhcY0qpXuT/ZGGOiUuWukl3aB3pWzxhjTIkqFxjq1q7JfSOG0OvIdqnOijHGlEtxdVetqLq0b07tWunMWfhLqrNijDFRaVC/dsKPUeVKDKZyuOf6s1OdBWMiknFIHVf317xJA1f3F0iVDQy1a9mcQNE420amNcY1DevXoXO78tveWWUDQ9NG9VOdhQrFenMZ455Tenbi0NaZAdfldEv9s1b2bfdy4yWnpjoLJkIiqc6BccM1F56U6ixELKdbm7B3+Y/edgEP3nxu2H316dkZwfck7nlEW7p3zubqcvCZWGBwNG5Yl/p1a6U6G1XGGSceHlG6atUCn6KHtc/ivhEJnfDPJEGPLq183g/sk5wqy5o10jm6a3TzukRywW6SUZfs5hk+yyTAXUy1akLvHu1L33ds05TbrhrAyOsG0qhB3ZDHSMZNkQUGx3HWfTWoM0+K7CIeqf/7cz8Gndo9orTjRl0acHn16tXo0r45bz9xjZtZM0mW2ah+6Xfv3L5HJfXYN/zplKjSB7tgp6dVBzztBnVq1cAzo8DvatUo2/lTVenSvjlXnnc8px7XhZsv7xdVXhLNAoPxce1Ffcosu3jgca4e4w89OkTcZpGMrnmR6NohK9VZCOqCATk8eddQXrz/8lRnJSa3XnE640cP4+Kzj0taFWF6WjUa1K/NSTkd497XP689i8sG9+beGwcFLB3cdFnQuc4486QjuP5PJ5e7Nk8LDA5VykR6b5FUW9SrU9PNLCVcp7bNIkpXq2a668euGeAuqjzrc2wnnrjzQv5x9Zkx72NwhKWkSPXu0YH+x3fjnL49yMpsUGGrQkWk9AZgSN8eVE9CR4e/X9kfgEsH9Yr7eE0b1Wfwqd1p0bRhwPUdWmfy6G1/jOsYyWaBIUJd2jfnsdsvCJnmpQf+nKTcuKNjm6ac3LOzz7JQwdHbYe3ju4OuW7smg07pTo308AEiM8P3bmrQKe5eYCOV3SyD+nVjD/7xVld27ZBFNa870v+7vC/DLzgxos8wFuf1Ozoh+w2lYf06PHjzuQntCDLm5nMo+11pAAAV0ElEQVTodmgLwFM99L+Rf4prf3Vrhz8n2rRoHNcxki2uwCAijURkhogsd35nBEhziojM9/rZJyJDnHUvisgvXut6xJOfeERyQWyd1YjrhpatavF21zVnuZWllGjcsF5E6S4eGP/8SsOG9ObVB68IW9I6pJ7vnfCfznJnbqdeR7bjn9dG9//y70mSTL26t+ehW85j0Cndeej/zgtYbeGmk46Nv5olFu2ym9Dn2E4J23/HNr4l5UjP+UCuOPd46tSO7Jmo9q083VNr1kineeNDYj5mMs7BeEsMtwOfqmpH4FPnvQ9VnamqPVS1B3AqsBf42CvJrSXrVXV+nPlJuD45oU/YOrXcr3ZJlEAnmH+PihIN6vs+vXlYhyyG//HEuPNQvXq1qIvy6enVYzqWfztB+9aZCbvbToT+x3elXXYThg3pTYcgfeDdcv7pR5PdLPC5UBn97bK+NGt8CC2bNqSaCDVrRPY9PqtPwMkpA7rtyv5ccvZxPPC3c0hLi+0cTpZ4A8Ng4CXn9UtAuIr484Gpqro3zuO6wvtR9cM7tqRJRux3DpVlUL5qQe5C+5/QlcyM+giUlpr6n9CNR249P+5j/l+CemT07tHB531a9bJfxuZNYr9zi5Z/u0o0T5OPvG5gUi8mQ10qlYXidptLPE445lCeHvkn/vOPixh372W8/MDlrh+jSUY9zul7FG1aNHJ9326LNzA0U9X1AM7vpmHSXwRM8Ft2n4gsFJHHRCSprbf/vHYgh3dswVl9jqBX93a0adE4bP/6QMX3u68byN+GeXoeZATo0layLlLNmxySsjtZ/+BYctdYIz2NJ++6iGfuuYTTeh1Wur5p4/h7U3TtkMWovw7iH1efGfS5hVCCtXdkNw/cGOitUYO6XH3BSRzZKZsjOrUMmi5UrU12s4yICvdtWjQufUBq0CndufycP0SwlUekbT+BxNselCiXDe6dlON4l3x6dW8fIqVHg/q1SUurTovM2MYkSi/npYFIhP0WisgnIrIowM/gaA4kIlnAEcB0r8V3AF2AY4FGwG0hth8uIrkikrt58+ZoDh1UmxaN+NcNg7ji3ONLL/hXnX8CN116mk+6Pw44pvR19erVytxVH9k5u/RuLlC3sxOOPjSqfD1++4VUq5acuuzqAY4z4ZGrOKx9Fsd0bcPfr+pfujwtrXqZwFG3ds2oHxTyJyJ0O7QFR3dtzZ3Dzyhd7v06lHDtPuGcfnxX7r5+IId3DB4YStT2q08ed+9lPHHnhYwN8ryFNxFh9I2DePKuoQwbEt1FMY64QK/usZdmI+2q/LfL+kb0xG+iHe/3XTvqsFb8669nc/tfBnDhGTlRVX+2yortzj4trTrXDz2ZDq0y+VuIrqqhBCu5g6fTSKKFDQyq2ldVDw/w8z6w0bngl1z4N4XY1QXAu6pa5LXv9eqxH3gBCFp+VdWxqpqjqjmZmYmtX/UvFVzQ/xif93dF2WAZrfT06gw57fd2+ERWIVx4Rk7pSVhyEaiRnsboEYO58+ozaBmkC563O4efweN3XOhKfnp0yebu6wYy8rqBEQecFk0blum5FIgbpZuWTRvSq3t7BE91S0l1ZLinVUtUq1aNrBjvRGN1eMcWMW97br/IHjpr1qTsZ9vziLYxHzdWV1/ge+G/bHBvGtavw7GHt+WCATlJey7m1F5deOiW8zjhmOhuCoNp1KAuGYfUoUOrTC48I8eVfYYSb33FZGAYMMb5/X6ItEPxlBBKiUiWqq4Xz5V4CLAozvy4on2rJqWvhbLDMtRIQlFx8Knd2VtQSPGBA2QcUpfXPvw27DaDTunO5JkLojpO44b1eOTvf2T95u0xD94lIrQK0mhdu1YNCvYVRrWvIztn+yxr36oJK9d6SonBejA9c8/FTJqWy8SpuaXLTj62M53aNGPMuGnUrV2TS84+jk9mL404L8HcesXp7CnYH1E3RfCcQ5cGqTY5pF5tdu4uiDtPoQTrX59ot101gKv++TL5O5PTpHjfiCER/08icWjrpnzrzNmS6k4Kz426FFVNeE+0EvG2MYwB+onIcqCf8x4RyRGRcSWJRKQt0Ar4wm/710TkR+BHoAkwOs78uKJF04b85fwTOaZrGx64+ZyU5KFGehrDhvTmyvNOoG6E3eGibdRq1LBu6Xa9urd3vWTS68h2/P2K0+Pez6WDepHdLIOG9evwzxDdgRvU870bbN7kEI7u2prn772MsfdcEtcDYJ3a+g6eFs0F6IX7Lw/a0Drqr4Po2/uwsM84xNLGUKdWDUZeN5Aa6WlB75TfevzqqPcbSK2agc/Rk+Podjri0sifZWiX3cT1aXsHnXIkR3RqSWZGfUb9NcnzfwQIAMkKChBniUFVtwKnBVieC1zl9X41UKYCV1XL7XCmA07sxoATu7m2v26HtmDxinUxbdvn2E68PHkO+/YXhU8coRaZDTgzwoHsYlGnVg1uvbI/m7ftintfdWvX5PE7LuDAgYMxBa94AsKxh7ele5fsoCUib+1bZbJqbdn2r1DHb9U8g2sv6sPSletL707dct3Qk+nulL7uvm4gr33wHRu37iRvY35pmngvNgIc060NrZpnsG3HnjLrz+9/DFt37GHf/iK++3F1VPs+KacTXdpnce2/XvNZ3rB+HUZceir/evrDOHIeXlpade65/uyk3qmXFxWnE3cFd+Mlp/Lie7Np0rAuh3dqySPjP6Zxw7rcefWZ3HjfGyG3rVUznYduOY8Vazbx3qfz+XX9trjy0uvIdtxyxekpOdljfaJVRMIGhcZxdDcO5va/DIg47d+vOJ1P5vxE++wmPPT89PAbJFirrN+DWZsWjbnz6jP4et4KHnv5k7j2e9yR7fhh6VqG//FEcg5vU1q916hBXS45+zi+mreitB68Vs10RjidOc4b8UzUx2raqD7padUpKj5QumzcvZcm9dytakEBLDAkTZOMetzy59/7648fPYxaNdMi7p7ZsmlDWjZtyNSvgjfD1KyRzu1/GcCY56b5LP/f3Rf73HXVrVMzZSd7Ip9oPaZra7p3zmbJyvUBBwMMJ96PJLNRfYaeeSwA3Ttns2BZXsSDtGW6NIjaqL8OYsJHczmmW+uEPaD29yv7U1x8IGCgPqfvUZwTwSipjRtG1lgfSCov1GeeeDjLftkAJPZcTjULDCni/Rh9drMMn+J9NM7vfwxvTZ9Hs8aHcNyRbalWrRoP/d95/P3fb5emqenXcNY+O7G9ulJFRBh53UAKi4pT3lh41zVnsnZDPq0j7PLYJKMeFw88jq/mLWfoWT15cNy08BsF0O3QFoweEVVP8qh0cIZ1SPbDdi+/PxvwjCRb4oIBOUya5ulsEKxbrdvnwfFHd2DTtl3s2FXA+f2TP5ZUslhgiIHbdyxZmQ1KA0O0w0NcdEYOf+jRnqzMBqWlj0DDJdw3YgiPv/wprbIy6PeHw8qsr0xCXQxyurUhd/EaIPrnS6JRrVq1qAdOO7ffUUG7h8bzgJuPclIrEs136MwTD2d/YREHDipDTvu9EX/Iad2pW7sGh9SrRY8uv/dkK+mdd9RhrVx/sl1EIu7CG4+bLjuNR1+cAUTXCO8WCwzlwF/+eAJLV61nf2ExI68bGNW2IhLRBahL++b87+4/Vcn6Um/XDu3D9K+XcGjrTJrFMZCZSZ709Oo+JYUSNWukMzDAsCLDhvTmrD5HxFVdlWq9u7fjb8P6cvDgQY4/KnE3MMFYYEiAenVqsnvv/ojTN25Yj+dGXUph0YGwI41ePPA47nnqA8D3iexIpCIoeI9HFenAZInUsH6doA8IpXLk1GSpKjcG8Yx7Vh5Uq1YtoSXacCwwJMB5px/NS+/NjmqbGulpEdWHHt6xBTdf3o/tO/fSt3eXWLOYEL17dGD2/JUAnNzT0zCXllad+0YMYfb8VZzaq3OozU0Ih7ZO/DAIyVQVgnBFZoEhAWol8M5YRDj+qA7hE6bAX84/obS3ytAzfx/dpEv75q4/fFSVHFKvdrmZ4jQetWqmlz6Lk+xhQUx0LDDEoIqUxqPWoH7tqPr9m8jEO0hhtMKNMByrkdeexd1PfkB6WnWujXPgQ5NYFhgSwHvQskgGdzPlw8k9O/mMSZWsYaHLk0duPZ922U18lvXo0or5P60F4MRjYp/VrXO75oy79zLS06qVi/YmE5wFhgRo0bQhN15yKj8u/81nlFRTvjVqUJfRNw5mxa+bOblnp7iG0qioAnXvvG5oH8a/PYsG9etwRpzDxITrXGHKBwsMCdLn2E7l5slIxaU+8FXAYR2yOKxD+ZzYJlUaN6zHrVf2D5/QVBrxjq5qyqkjO3ke+Gmd1ajMqKOm/Dvfaw6QP/aPrltyPFL9xLgpH+wsqKRuuaIf3y/+lSM7Z1eZvuuVyXn9jqJZo/pkZTZI+LzU940YwozZSzn52E5RP3lvKicLDDGoCBfaurVrcmKEA7iZ8qdGehqn9nL/OZVAp651Jzb+7PbAGGOMj7gCg4j8UUQWi8hBEQk6EamIDBCRZSKyQkRu91reTkS+FZHlIjJRRCKbqswYY0zCxFtiWAScC3wZLIGIVAeeAs4AugJDRaSrs/pB4DFV7QjkA1fGmR9jjDFxiiswqOpSVV0WJllPYIWqrlLVQuANYLB4KupPBd5y0r0EDIknP8lSq6Y9nGMqpuoRTgxlqrZknCUtgbVe7/OcZY2B7apa7Le83Gud1ai0O+h5/SrvZB2m8jmma+vSEW8r+7wcJnZheyWJyCdAoC4L/1DV9yM4RqAuPBpiebB8DAeGA7RundyxYwIZed1ZbNuxh8YNK/bwvqZqSUurzsO3ns/yNZs4qkurVGfHlFNhA4Oq9o3zGHmA9xmYDawDtgANRSTNKTWULA+Wj7HAWICcnJyUP8orIhYUTIWUcUgdeh7RNtXZMOVYMqqS5gIdnR5INYCLgMnqmatwJnC+k24YEEkJxBhjTALF2131HBHJA3oDH4nIdGd5CxGZAuCUBm4ApgNLgUmqutjZxW3AzSKyAk+bw/Px5McYY0z8xLVJxpMoJydHc3NzU50NY4ypUERknqoGfeashPVdM8YY48MCgzHGGB8WGIwxxviwwGCMMcZHhWx8FpHNwJoYN2+C5xmK8sbyFR3LV3QsX9GprPlqo6qZ4RJVyMAQDxHJjaRVPtksX9GxfEXH8hWdqp4vq0oyxhjjwwKDMcYYH1UxMIxNdQaCsHxFx/IVHctXdKp0vqpcG4MxxpjQqmKJwRhjTAiVNjAEm2faa31NZ57pFc68022TkKdWIjJTRJY6c2WPCJDmZBHZISLznZ+Ric6Xc9zVIvKjc8wyA1GJx3+cz2uhiCR8hiIR6ez1OcwXkZ0icpNfmqR8XiIyXkQ2icgir2WNRGSGM2f5DBHJCLLtMCfNchEZloR8PSwiPzn/p3dFpGGQbUP+zxOQr3tE5Dev/9WZQbYN+d1NQL4meuVptYjMD7JtIj+vgNeGlJ1jqlrpfoDqwEqgPVADWAB09UtzHfCM8/oiYGIS8pUFHO28rg/8HCBfJwMfpuAzWw00CbH+TGAqngmWegHfpuB/ugFPP+ykf17AScDRwCKvZQ8BtzuvbwceDLBdI2CV8zvDeZ2R4HydDqQ5rx8MlK9I/ucJyNc9wC0R/J9Dfnfdzpff+n8DI1PweQW8NqTqHKusJYaA80z7pRmMZ55p8Mw7fZqIBJpVzjWqul5Vv3de78IzDHmFmM4Uz+f1snrMwTPJUlYSj38asFJVY32wMS6q+iWwzW+x9zkUbM7y/sAMVd2mqvnADGBAIvOlqh/r71PmzsEzCVZSBfm8IhHJdzch+XK+/xcAE9w6XqRCXBtSco5V1sAQbJ7pgGmcL9EOPHNCJIVTdXUU8G2A1b1FZIGITBWRbknKkgIfi8g88Uyj6i+SzzSRLiL4FzYVnxdAM1VdD54vNtA0QJpUf25X4CnpBRLuf54INzhVXOODVIuk8vM6EdioqsuDrE/K5+V3bUjJOVZZA0Mk80lHNee0m0SkHvA2cJOq7vRb/T2e6pLuwH+B95KRJ+B4VT0aOAO4XkRO8lufys+rBjAIeDPA6lR9XpFK5ef2D6AYeC1IknD/c7f9D+gA9ADW46m28ZeyzwsYSujSQsI/rzDXhqCbBVgW12dWWQNDsHmmA6YRkTSgAbEVfaMiIul4/vGvqeo7/utVdaeq7nZeTwHSRaRJovOlquuc35uAd/EU6b1F8pkmyhnA96q60X9Fqj4vx8aS6jTn96YAaVLyuTkNkAOBi9WpiPYXwf/cVaq6UVUPqOpB4Lkgx0vV55UGnAtMDJYm0Z9XkGtDSs6xyhoYAs4z7ZdmMp55psEz7/Rnwb5AbnHqMJ8Hlqrqo0HSNC9p6xCRnnj+R1sTnK+6IlK/5DWexstFfskmA5eJRy9gR0kRNwmC3sml4vPy4n0OBZuzfDpwuohkOFUnpzvLEkZEBuCZNneQqu4NkiaS/7nb+fJukzonyPEi+e4mQl/gJ1XNC7Qy0Z9XiGtDas6xRLSwl4cfPL1ofsbTw+EfzrJReL4sALXwVE2sAL4D2ichTyfgKeItBOY7P2cC1wDXOGluABbj6Y0xB/hDEvLV3jneAufYJZ+Xd74EeMr5PH8EcpL0f6yD50LfwGtZ0j8vPIFpPVCE5w7tSjxtUp8Cy53fjZy0OcA4r22vcM6zFcCfk5CvFXjqnEvOsZLedy2AKaH+5wnO1yvOubMQzwUvyz9fzvsy391E5stZ/mLJOeWVNpmfV7BrQ0rOMXvy2RhjjI/KWpVkjDEmRhYYjDHG+LDAYIwxxocFBmOMMT4sMBhjjPFhgcEYY4wPCwymShORxl5DLm/wGxb6mwQd8ygRGRdifaaITEvEsY2JRFqqM2BMKqnqVjxj9yAi9wC7VfWRBB/2TmB0iDxtFpH1InK8qs5KcF6MKcNKDMYEISK7nd8ni8gXIjJJRH4WkTEicrGIfOdM3NLBSZcpIm+LyFzn5/gA+6wPHKmqC5z3fbxKKD+UDLuAZzDAi5P0pxrjwwKDMZHpDowAjgAuBTqpak9gHPBXJ80TwGOqeixwnrPOXw6+Y+zcAlyvqj3wDPtc4CzPdd4bk3RWlWRMZOaqM2igiKwEPnaW/wic4rzuC3T1mu/pEBGpr56JV0pkAZu93s8CHhWR14B39PdB3DbhGavHmKSzwGBMZPZ7vT7o9f4gv3+PqgG9VbWA4ArwDOAIgKqOEZGP8AyYNkdE+qrqT06aUPsxJmGsKskY93yMZ7RXAESkR4A0S4FDvdJ0UNUfVfVBPNVHXZxVnUjwMNjGBGOBwRj33AjkOFNXLsEzPLgPpzTQwKuR+SYRWSQiC/CUEEqm4TwF+CgZmTbGnw27bUySicjfgF2qGupZhi+BweqZ3N2YpLISgzHJ9z982yx8iEgm8KgFBZMqVmIwxhjjw0oMxhhjfFhgMMYY48MCgzHGGB8WGIwxxviwwGCMMcbH/wPTJKDZXTpMe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data:image/png;base64,iVBORw0KGgoAAAANSUhEUgAAAYYAAAEKCAYAAAAW8vJGAAAABHNCSVQICAgIfAhkiAAAAAlwSFlzAAALEgAACxIB0t1+/AAAADl0RVh0U29mdHdhcmUAbWF0cGxvdGxpYiB2ZXJzaW9uIDIuMS4xLCBodHRwOi8vbWF0cGxvdGxpYi5vcmcvAOZPmwAAIABJREFUeJzt3Xd8FGX+wPHPFxI6QoAAgdClCCqoEeEsWEBQEbCcylnw1MN64vnTs5yHHqJiOcudeoqIXQQ7KkVUbAhKUECKSBEk0iH0QBL4/v7YSdzdbN/Z3ZTv+/XKK7szz8w82czOd54yzyOqijHGGFOiWqozYIwxpnyxwGCMMcaHBQZjjDE+LDAYY4zxYYHBGGOMDwsMxhhjfFhgMMYY48MCgzHGGB8WGIwxxvhIS3UGYtGkSRNt27ZtqrNhjDEVyrx587aoama4dBUyMLRt25bc3NxUZ8MYYyoUEVkTSTqrSjLGGOPDAoMxxhgfFhiMMcb4qJBtDMYYU9UVFRWRl5fHvn37yqyrVasW2dnZpKenx7RvCwzGGFMB5eXlUb9+fdq2bYuIlC5XVbZu3UpeXh7t2rWLad+uVCWJyHgR2SQii4KsFxH5j4isEJGFInK017phIrLc+RnmRn6MMaay27dvH40bN/YJCgAiQuPGjQOWJCLlVhvDi8CAEOvPADo6P8OB/wGISCPgbuA4oCdwt4hkuJQnU07s21/Epm27Up0NYyod/6AQbnmkXAkMqvolsC1EksHAy+oxB2goIllAf2CGqm5T1XxgBqEDjKlgdu/dz9X3vMp1/3qNr79fkersGGMikKxeSS2BtV7v85xlwZaXISLDRSRXRHI3b96csIwad02cOpfde/ejwGMvfZLq7BhjIpCswBCoXKMhlpddqDpWVXNUNSczM+wT3aacyN9ZkOosGFNpqQa8XAZdHqlkBYY8oJXX+2xgXYjlxhhjQqhVqxZbt24tEwRKeiXVqlUr5n0nq7vqZOAGEXkDT0PzDlVdLyLTgfu9GpxPB+5IUp6MMabCys7OJi8vj0BV6yXPMcTKlcAgIhOAk4EmIpKHp6dROoCqPgNMAc4EVgB7gT8767aJyL3AXGdXo1Q1VCO2McYYID09PebnFMJxJTCo6tAw6xW4Psi68cB4N/JhjDEmfjZWkjHGGB8WGKqA/YVFqc6CMaYCscBQiakq9/7vIy6740U+nbM01dkxxlQQFhgqsYU//8b8n9ZSXHyApyd8kfTjv/TebGbPX5n04xpj4mOBoRLbvnNvyo69Zt02Js9ckLLjG2NiZ4HBJMTGrTtTnQUThQ1bdvL6h9/x06oNIdPNWbCKN6fPY9ee2EfuNOWfzcdgjOGBsVPJ25jP2zO+57WHrqRWzbITvKxZt5WHx38MwLpN2xlx6WnJzqZJEisxGGPI25hf+nrNuq0B00z/eknp6y9zlyc8TyZ1LDAYUwmpKm99/D3j3vqanbttIEMTHatKMqYS+mreciZ89B3gmRPjpssir/b56MtFLFm5nrP6HEGNdLtEVEVWYjCmEprmVe3z1bzoqn1mfb+CVz/4lg8+X+h2tkwFYYEhCX7btJ2iogOpzoYxUXn9w+9c3Z+qsmLNJoqL7bsQreLiA3z9/QoWLstLyvGsnJhgb06fxxtT5tIiswFP3Hkh1apZLDZV05Ovf87n3y2jc7vm3H/TEFf2OWlaLh/PWsIFA3I4/fiuruyzPPrs22U8O+lLAB68+VwObdM0ocezq1SCvTHFM6L4us07+Hbh6tRmpgpauyGfu5+czNhJX8U9q5WJz+ffLQNg2S8b2LRtV9z721Own4lTc8nfubf0ollZef99z775VcKPZyWGJNq33wazS7b7n53Cpm27WLR8HV3aN+OknE6pzpIBV6qTCvbZ9ylRXCkxiMgAEVkmIitE5PYA6x8TkfnOz88ist1r3QGvdZPdyI8xJbzvTBcs+y2FOTGm4oi7xCAi1YGngH545nCeKyKTVbW0W4Sq/s0r/V+Bo7x2UaCqPeLNR0WwYetOfl69kY5tmiIiFBYV8/5nCxARBp/SnfT06qnOoqnEDh48yNoN+bTOaoSIpDo7phxzo8TQE1ihqqtUtRB4AxgcIv1QYIILx61w3po+jzsee7f0qdEPPl/IG1PmMuGj75j29eIU585Udg88N42bH3yTx1/5NNVZMXFIRkh3IzC0BNZ6vc9zlpUhIm2AdsBnXotriUiuiMwREXe6KpRz/3n1MyZMmevTHfCVD+akMEemsttbUMj3S34F4Ot5K2LaR1UrZGzJ382Y56bxzMQvqlwXWzcCQ6DTJVj3j4uAt1TV+1Nurao5wJ+Ax0WkQ8CDiAx3Akju5s2b48txOfDW9HlJP+ab0+clvGfOvv1FrjeyHzhwkNnzV7FoeeLbCAqLitlTsD/hx0m2AwcPxr2P8jZi7o8/J/Z8+O9rnzF30WpmfLOUqV9VrRK9G4EhD2jl9T4bWBck7UX4VSOp6jrn9yrgc3zbH7zTjVXVHFXNyczMjDfPVdIbU+YyZ8EvCdv/2g35XDXyFa4a+QprN2xzbb+fz13GIy98zN1PfsDKXxN3U7Alfzd/GfkKV/3zFX5evRGAXXv2WTdXxw9L14ZPlERPvj4zoftftPz3y9isH2IrZUVLVdmwZWfKzzk3AsNcoKOItBORGngu/mV6F4lIZyADmO21LENEajqvmwDHA0v8t60o9hYUcvuj73D+iGcSfjcTq0de+Jj3P4t9Ap2Z3y7jpgcmMvWrRWXWPfriDAr2FVKwr9DVp2a9Z597asLnMe8nXFXI2ElfsXvvfgqLirnnqQ/5YOZC/nzni9zz1Ac+X9T8nXv5dM5Stu3YE3NeQnHjohDub523eA1jnptG7uI1MR/DrZLh9l2J/Twrkv++NpPr732df7/4SUrzEXdgUNVi4AZgOrAUmKSqi0VklIgM8ko6FHhDfc/6w4BcEVkAzATGePdmqmjGvzuL5Ws2ocA9T32Q0GN5fym379rLvMVrIq4Hffn92fy2aXv4hAE8+fpM1m7IZ9xbX5cZ5uPX9e6VElLht02/Dz29v7CIF9/7BsVz57jUawKbB8ZO5ekJXzDmuWk+26sqazfkc+BAbNU2qspjL3/C8LtfjeuCHcjGLb7VQPePncrcRat5YOzUkIGosKg46Lrps9z5qj70/Mc8PeEL7ns2dF6qgi/m/gzA7PkrU9qu4coDbqo6BZjit2yk3/t7Amz3DXCEG3mIx+IV6/js22WcelxnunbIYt/+ImrXqsGMb5awZOV6zjv9aLKbZQTc9vslvzJ20lcc0aklM79d5rMu3GxY0Zry5Y98u/CX0iLu4R1bcMdfzuDKu14GiGqogbwN+bRs2jCu/BQWF5fbLrbrN+/goy9+jGqbPQWFQdft3vt7u8PKtZtLf6tqadfP59+exdSvFsU85MMPS9eWNgw/MHYqbz9xTUTbbduxh982bufwji1K8+J/7j3ywoyg24e6GI/872TG3HxuwHXeQWPZLxt4/aPv6N65FX17d2Hhst/o3iWb+nVrhc3/sl88eV392xb2FxYHnCQoEtO/Xkz/E7rFtK3xZU8+4zn5wfPIftcOWSxbvZHTenXhY+eOaOnKDTxzz8UBt73vWU88/Ozbn8qs+8cT77mWx59Xb+T5t2f5LFu0fB0X//350vclXzC3HDx4kGrVqjHz22X8tjGfs0/p7rN+0tR5dGzblBOOPtTV44YS6R3lA2OnRlUqUtWYpqv0fh6gpHpt2S8bWLshn1bNy95M7NxdwJ6CQrIyG5RZty6GUlzBvkJuvH8iBfsKuWBADheekRMw3eb82IagWL5mE1vyd9Mko17QNPv2F3Hn455zfdHydUyclktx8QEOa5/F6BGheq6XFU/Pp7FvfmWBwSUWGPwsWbkeoDQoQOxfKjflLnK3aiHUA06qyr9f/IQFP63llOM6l955r/erjvjwi4XwBTRvfEjCB/WK1NoN+Tw94fOAQUH8OtAVFR0oLfGEa9QuKj7A/J/W0jHCvzNQNcCW/N1cP3oCxcUHuO2qAfQ8om3pusKi4pgC07SvF1Owz1PSmTQtN2hgiMfBIMG45Bx6cNx0n+Ulf/vSVevD7jtQO0XJ+fdL3mauG3oy3Q5tEW2WK7VkPJxogSFGM75ZwrzFv7q+3wMHDvLDT2tp2bRhwLtKt4x/e5bPhcnbouXrmD1/JYBPdcycBasCpp/y1SJubHNqRMd9+f3ZHDyo9Orens7tmoU8yX9atYGno2xsvu+ZKREF8tc//I73PpvPmScezuXn/CHoxa/EU69/zv7Coriq38a99XXpRfPBcdNKq4p27i5gxAOTYppprSgJ9dDhSmkLf45+KOiSPT75+udl1n2Zu7z0/Bv538m8/vCVvPTeHIqKD3D5Ob2pW7tmyH3v2rOP9z+dT6d2zTn28DaICKrK90t+JX/nXtpnN6FddpNy//T36GenUFx8kBGXRvbdcpMFhhhs2raLZyYmZjTHt2d8z8SpuaSlVWfcqEsjqqP1tmNXAQ3q1w6bbnP+rtKqIn+btiWuv3pJj6gPPl/IyOsG0r1zdtC0wariDhw4yC95W2jfqklp/guLirn+3gkR92x5e8b3pfm4eOBxYdPvL/Tc2UZaPRXoTnj7rr0B074y+dsqO/1mSQDwtmrtFp/378z4gemzPM8RpKVV4+oLTgq5zxtGTyhtEyopmS37ZSP3j51amiZUtZublq/ZyM+rN9Hn2E7Uq1M2oJV0T23e5JAygaqkZ2Oiu+UGYsNux2D1b4EnS3fDxKm5gKc4/t6n86Pefu2Gbezeu58X3vmGN1PwEF00Rj39IS+8803UPVHGjJvGbY++w0PPf1y67MPPf4y5u+NBjf/hL393/ef9iNJt27EnYPtUrFTV9Ql2gvWyiueGe826yL9DH335e9foj8P0hFq/eYdPR4EHx3l6jj3jNyz3pGm5ER+/RP7OvazdkB8+oWPXnn3c/ui7jH9nFs+//XXANM9O+pIbRk/ggbHTAq4H3+cpksVKDOVEoC9fcXFsF6xXP5jDjG+WxpulpPjwi4Vs3LqTvn84jGO6tg5bvC8uPlA6tMPcRatLl7324bcx5yGVPSQfe8nd/urzlvxaWhpyyxe5yxl65rFlj7X4V/r2OizktktWrqdrh6wyy/OiuMBGw78LcTTWbdrOv1/8hG079nDHXwb4rNuSv5ur73mVAwcO0iSjHkcd1opLzu4VsBRQXHyAxSvXs+LXTaXLvsxdzohLy867XfI9nbdkTcSlxmTUgFmJoRzxPzEUZX9hEaOf+SiqL3sqgsLs+YHbHyJR0p/e+1mBYPvzv4arKrc88nZExwn2hXrurcB3c9EI1NjsvyxQACrp7BCKqvLpnKW8/uF3PnfDULYhcn4MTyeHC4y7dgduFF/2ywZufeStkNv+8z/vx90fv6RxPRJ5G6MLOB/MXMjDz0/n1/Xb+PeLn7D6ty3s3F3AHY+965Muf+fe0pu3Lfm7mfHNUl6ZHHh8s/++PpNRT39YpuQWrrRTHOPzL4lgJYYIbdq2i6aN6if0GDc/+KbP++27CvjPqzOjGorA/8IRysSpuSxZuZ7uXVpx5omHU6d2jYi39ffICx+HTxTG2De/YuS1Z7Frz/6g+/Ovdlr482+sjfDBumClkc+/W8aPMTSgevsi9+cyyy6740XOOLEb3Q5tQY8uwdtSwlmwLK/06e9P5ixl/OhhFBYVu9bwvCDMPMLTZy2mTYtGAddt3R6++m7H7gIaNwze3dVbIhqEC/YVBjxHVv66mRff+waAZas3kr8zcBtQMJ/MXsq1F/UpszzYIIXPTvqywkw/aoEhQvc8+QFP/XNoQnsy+J+Ys76PfnyWh8dHfoF+62NPKWTJyvVM+Oi7sI3BibYlfzfX/Ou1qJ4c3hviobRoRHKBC8V72I4S+wuLeO/T+bz36XyuOPf4MkFtzbrIAtq9//uo9PWOXQVsyd/NzQ++SWFRMUd08h3IePGK6OujI+kmOzaO6SRvemASe/3u+tf8tpV/PfVhTPvbsauA3MWrI05/yW3jAy737k0VbVCo7KwqKUIbt+5kw5byNbqk20Y9/WFMg9R9FeMwzv4K9hWGDQoHD8beILB1+24gsuobt41/Z1aZZaOeju3COHbSV+wp2E+RV3tLifI4LIl/UACYs/CXoN1cNejgzB53PfFewEBc0ZWn7rMWGGJQjv5/rns+wAUsnIMuDOmcDD8sXcvSlev5Z4Q9htxWMpRGiWDdV0tMnrmAzdvKPpOxbnNs41wFs31X+ekqO/+n8FV66zbvcOVYgQaCTDTvUmM0bSfJVuUDQyxPm5rUKSyKr1599LNTwieKUqLmb3jpvdnc/ui7ZZa7fV/y8vuzwydKkpLupckQb/VhLLbvKigNDpOmld/u5FW+jeGT2RWjW2eyLPtlAycf2ynV2QjK/y472kZvtycRmv714rjq38MJVKrYu8/dv8Ekz+Mvf8JvG7dzzUV9mDzTd/j78lQTUeVLDNH4YemvVWJY4GcnJeap7sookUEhmHBVUBVdRfyOHThwkPk/rWVHmGq5RcvXkb9zLw94PYUdLRsrKQn2FQYfb97f82/P4oV3Z3PNhScmMEfGmIpm/DuzmPZ15Zn+s8oFht82bWfP3v10bNOUWT+sjHru5YMHD1bKHhHGmOjt3rufLfm7khoUKkyJQUQGAE8A1YFxqjrGb/3lwMNAyXyXT6rqOGfdMOAuZ/loVX3JjTwFkrcxnxH3TwTgyE7ZMY0KaYxJrF17EtOYnwgPj5/Oepd6SRVE2HaUjBF14w4MIlIdeAroB+QBc0VkcoApOieq6g1+2zYC7gZy8Ix2MM/ZNiEDqfzvjd/v9C0oGFM+RTNQXaq5OcDdDaMnRJTut43udlcOxI3G557AClVdpaqFwBtApNM29QdmqOo2JxjMAAaE2SZmbj0la4xJnJIhzk1gyfh83AgMLQHvwXzynGX+zhORhSLyloi0inJbY0wV4VbVjImdG4EhUEuIf3+zD4C2qnok8AlQ0o4QybaehCLDRSRXRHI3b45+2AZjjDGRcSMw5AGtvN5nAz4Vb6q6VVVLWpSeA46JdFuvfYxV1RxVzcnMzIwpoxWvd7QxxiSfG4FhLtBRRNqJSA3gImCydwIR8Z6pYxBQ8rjxdOB0EckQkQzgdGdZYlTAB2eMMSbZ4u6VpKrFInIDngt6dWC8qi4WkVFArqpOBm4UkUFAMbANuNzZdpuI3IsnuACMUtXyNzykMcZUIa48x6CqU4ApfstGer2+A7gjyLbjgcADprvMCgzGGBOejZVkjDHGR5UKDBVxcC5jjEm2KhUYytNk28YYU15VqcCwcWvlnprTGGPcUKUCgzHGmPAsMBhjjPFhgcEYY4wPCwzGGGN8WGAwxhjjwwKDMcYYHxYYjDHG+LDAYIwxxocFBmOMMT4sMBhjjPFhgcEYY4wPCwzGGGN8uBIYRGSAiCwTkRUicnuA9TeLyBIRWSgin4pIG691B0RkvvMz2X9bY4wxyRX3DG4iUh14CugH5AFzRWSyqi7xSvYDkKOqe0XkWuAh4EJnXYGq9og3H8YYY9zhRomhJ7BCVVepaiHwBjDYO4GqzlTVvc7bOUC2C8c1xhiTAG4EhpbAWq/3ec6yYK4Epnq9ryUiuSIyR0SGuJAfY4wxcYi7KgmQAMsCzqEpIpcAOUAfr8WtVXWdiLQHPhORH1V1ZYBthwPDAVq3bh1/ro0xxgTkRokhD2jl9T4bWOefSET6Av8ABqnq/pLlqrrO+b0K+Bw4KtBBVHWsquaoak5mZqYL2TbGGBOIG4FhLtBRRNqJSA3gIsCnd5GIHAU8iycobPJaniEiNZ3XTYDjAe9Ga2OMMUkWd1WSqhaLyA3AdKA6MF5VF4vIKCBXVScDDwP1gDdFBOBXVR0EHAY8KyIH8QSpMX69mYwxxiSZG20MqOoUYIrfspFer/sG2e4b4Ag38mCMMcYd9uSzMcYYHxYYjDHG+LDAYIwxxocFBmOMMT4sMBhjjPFhgcEYY4wPCwzGGGN8WGAwxhjjwwKDMcYYHxYYjDHG+LDAYIwxxocFBmOMMT4sMBhjjPFhgcEYY4wPCwzGGGN8WGAwxhjjw5XAICIDRGSZiKwQkdsDrK8pIhOd9d+KSFuvdXc4y5eJSH838mOMMSZ2cQcGEakOPAWcAXQFhopIV79kVwL5qnoo8BjwoLNtVzxzRHcDBgBPO/tznaomYrfGGFPpuFFi6AmsUNVVqloIvAEM9kszGHjJef0WcJp4Jn8eDLyhqvtV9RdghbM/103/2qaSNsaYSLgRGFoCa73e5znLAqZR1WJgB9A4wm0BEJHhIpIrIrmbN2+OKoOqynNvfRXVNsYYU1W5ERgkwDL/eptgaSLZ1rNQdayq5qhqTmZmZnQZFOGGP50S1TbGGFNVuREY8oBWXu+zgXXB0ohIGtAA2Bbhtq7oeWTbROzWGGMqHTcCw1ygo4i0E5EaeBqTJ/ulmQwMc16fD3ymntbgycBFTq+ldkBH4DsX8lSGBCycGGOM8ZcW7w5UtVhEbgCmA9WB8aq6WERGAbmqOhl4HnhFRFbgKSlc5Gy7WEQmAUuAYuB6VT0Qb56MMcbELu7AAKCqU4ApfstGer3eB/wxyLb3Afe5kY9QxAoMxhgTkSrz5LNYZDDGmIhUmcBgjDEmMhYYjDHG+KgygcFqkowxJjJVJjAYY4yJTJUJDNb4bIwxkakygcEYY0xkqkxgsCefjTEmMlUmMBhjjIlMlQkM1sRgjDGRqTKBwRhjTGQsMBhjjPFRZQKDdVc1xpjIVKHAkOocGGNMxVBlAoMxxpjIVJnAYFVJxhgTmbgCg4g0EpEZIrLc+Z0RIE0PEZktIotFZKGIXOi17kUR+UVE5js/PeLJjzHGmPjFW2K4HfhUVTsCnzrv/e0FLlPVbsAA4HERaei1/lZV7eH8zI8zP8YYY+IUb2AYDLzkvH4JGOKfQFV/VtXlzut1wCYgM87jRs2qkowxJjLxBoZmqroewPndNFRiEekJ1ABWei2+z6liekxEaobYdriI5IpI7ubNm+PMtjHGmGDCBgYR+UREFgX4GRzNgUQkC3gF+LOqHnQW3wF0AY4FGgG3BdteVceqao6q5mRmJr3AYYwxVUZauASq2jfYOhHZKCJZqrreufBvCpLuEOAj4C5VneO17/XOy/0i8gJwS1S5N8YY47p4q5ImA8Oc18OA9/0TiEgN4F3gZVV9029dlvNb8LRPLIozP8YYY+IUb2AYA/QTkeVAP+c9IpIjIuOcNBcAJwGXB+iW+pqI/Aj8CDQBRseZH2OMMXEKW5UUiqpuBU4LsDwXuMp5/SrwapDtT43n+MYYY9xXZZ58NsYYExkLDMYYY3xYYDDGGOPDAoMxxhgfFhiMMcb4sMBgjDHGhwUGY4wxPiwwGGOM8WGBwRhjjA8LDMYYY3xYYDDGGOPDAoMxxhgfFhiMMcb4sMBgjDHGhwUGY4wxPuIKDCLSSERmiMhy53dGkHQHvCbpmey1vJ2IfOtsP9GZ7c0YY0wKxVtiuB34VFU7Ap867wMpUNUezs8gr+UPAo852+cDV8aZH2OMMXGKNzAMBl5yXr+EZ97miDjzPJ8KvBXL9rH48zl/SOTujTGmUog3MDRT1fUAzu+mQdLVEpFcEZkjIiUX/8bAdlUtdt7nAS3jzE9IA08+MpG7N8aYSiHsnM8i8gnQPMCqf0RxnNaquk5E2gOficiPwM4A6TREPoYDwwFat24dxaGNMcZEI2xgUNW+wdaJyEYRyVLV9SKSBWwKso91zu9VIvI5cBTwNtBQRNKcUkM2sC5EPsYCYwFycnKCBhBjjDHxibcqaTIwzHk9DHjfP4GIZIhITed1E+B4YImqKjATOD/U9sYYY5Ir3sAwBugnIsuBfs57RCRHRMY5aQ4DckVkAZ5AMEZVlzjrbgNuFpEVeNocno8zP8YYY+IUtiopFFXdCpwWYHkucJXz+hvgiCDbrwJ6xpMHY4wx7rInn40xxviocoHhmK5tUp0FY4wp16pcYDitd5dUZ8EYY8q1KhcY0qpXuT/ZGGOiUuWukl3aB3pWzxhjTIkqFxjq1q7JfSOG0OvIdqnOijHGlEtxdVetqLq0b07tWunMWfhLqrNijDFRaVC/dsKPUeVKDKZyuOf6s1OdBWMiknFIHVf317xJA1f3F0iVDQy1a9mcQNE420amNcY1DevXoXO78tveWWUDQ9NG9VOdhQrFenMZ455Tenbi0NaZAdfldEv9s1b2bfdy4yWnpjoLJkIiqc6BccM1F56U6ixELKdbm7B3+Y/edgEP3nxu2H316dkZwfck7nlEW7p3zubqcvCZWGBwNG5Yl/p1a6U6G1XGGSceHlG6atUCn6KHtc/ivhEJnfDPJEGPLq183g/sk5wqy5o10jm6a3TzukRywW6SUZfs5hk+yyTAXUy1akLvHu1L33ds05TbrhrAyOsG0qhB3ZDHSMZNkQUGx3HWfTWoM0+K7CIeqf/7cz8Gndo9orTjRl0acHn16tXo0r45bz9xjZtZM0mW2ah+6Xfv3L5HJfXYN/zplKjSB7tgp6dVBzztBnVq1cAzo8DvatUo2/lTVenSvjlXnnc8px7XhZsv7xdVXhLNAoPxce1Ffcosu3jgca4e4w89OkTcZpGMrnmR6NohK9VZCOqCATk8eddQXrz/8lRnJSa3XnE640cP4+Kzj0taFWF6WjUa1K/NSTkd497XP689i8sG9+beGwcFLB3cdFnQuc4486QjuP5PJ5e7Nk8LDA5VykR6b5FUW9SrU9PNLCVcp7bNIkpXq2a668euGeAuqjzrc2wnnrjzQv5x9Zkx72NwhKWkSPXu0YH+x3fjnL49yMpsUGGrQkWk9AZgSN8eVE9CR4e/X9kfgEsH9Yr7eE0b1Wfwqd1p0bRhwPUdWmfy6G1/jOsYyWaBIUJd2jfnsdsvCJnmpQf+nKTcuKNjm6ac3LOzz7JQwdHbYe3ju4OuW7smg07pTo308AEiM8P3bmrQKe5eYCOV3SyD+nVjD/7xVld27ZBFNa870v+7vC/DLzgxos8wFuf1Ozoh+w2lYf06PHjzuQntCDLm5nMo+11pAAAV0ElEQVTodmgLwFM99L+Rf4prf3Vrhz8n2rRoHNcxki2uwCAijURkhogsd35nBEhziojM9/rZJyJDnHUvisgvXut6xJOfeERyQWyd1YjrhpatavF21zVnuZWllGjcsF5E6S4eGP/8SsOG9ObVB68IW9I6pJ7vnfCfznJnbqdeR7bjn9dG9//y70mSTL26t+ehW85j0Cndeej/zgtYbeGmk46Nv5olFu2ym9Dn2E4J23/HNr4l5UjP+UCuOPd46tSO7Jmo9q083VNr1kineeNDYj5mMs7BeEsMtwOfqmpH4FPnvQ9VnamqPVS1B3AqsBf42CvJrSXrVXV+nPlJuD45oU/YOrXcr3ZJlEAnmH+PihIN6vs+vXlYhyyG//HEuPNQvXq1qIvy6enVYzqWfztB+9aZCbvbToT+x3elXXYThg3pTYcgfeDdcv7pR5PdLPC5UBn97bK+NGt8CC2bNqSaCDVrRPY9PqtPwMkpA7rtyv5ccvZxPPC3c0hLi+0cTpZ4A8Ng4CXn9UtAuIr484Gpqro3zuO6wvtR9cM7tqRJRux3DpVlUL5qQe5C+5/QlcyM+giUlpr6n9CNR249P+5j/l+CemT07tHB531a9bJfxuZNYr9zi5Z/u0o0T5OPvG5gUi8mQ10qlYXidptLPE445lCeHvkn/vOPixh372W8/MDlrh+jSUY9zul7FG1aNHJ9326LNzA0U9X1AM7vpmHSXwRM8Ft2n4gsFJHHRCSprbf/vHYgh3dswVl9jqBX93a0adE4bP/6QMX3u68byN+GeXoeZATo0layLlLNmxySsjtZ/+BYctdYIz2NJ++6iGfuuYTTeh1Wur5p4/h7U3TtkMWovw7iH1efGfS5hVCCtXdkNw/cGOitUYO6XH3BSRzZKZsjOrUMmi5UrU12s4yICvdtWjQufUBq0CndufycP0SwlUekbT+BxNselCiXDe6dlON4l3x6dW8fIqVHg/q1SUurTovM2MYkSi/npYFIhP0WisgnIrIowM/gaA4kIlnAEcB0r8V3AF2AY4FGwG0hth8uIrkikrt58+ZoDh1UmxaN+NcNg7ji3ONLL/hXnX8CN116mk+6Pw44pvR19erVytxVH9k5u/RuLlC3sxOOPjSqfD1++4VUq5acuuzqAY4z4ZGrOKx9Fsd0bcPfr+pfujwtrXqZwFG3ds2oHxTyJyJ0O7QFR3dtzZ3Dzyhd7v06lHDtPuGcfnxX7r5+IId3DB4YStT2q08ed+9lPHHnhYwN8ryFNxFh9I2DePKuoQwbEt1FMY64QK/usZdmI+2q/LfL+kb0xG+iHe/3XTvqsFb8669nc/tfBnDhGTlRVX+2yortzj4trTrXDz2ZDq0y+VuIrqqhBCu5g6fTSKKFDQyq2ldVDw/w8z6w0bngl1z4N4XY1QXAu6pa5LXv9eqxH3gBCFp+VdWxqpqjqjmZmYmtX/UvFVzQ/xif93dF2WAZrfT06gw57fd2+ERWIVx4Rk7pSVhyEaiRnsboEYO58+ozaBmkC563O4efweN3XOhKfnp0yebu6wYy8rqBEQecFk0blum5FIgbpZuWTRvSq3t7BE91S0l1ZLinVUtUq1aNrBjvRGN1eMcWMW97br/IHjpr1qTsZ9vziLYxHzdWV1/ge+G/bHBvGtavw7GHt+WCATlJey7m1F5deOiW8zjhmOhuCoNp1KAuGYfUoUOrTC48I8eVfYYSb33FZGAYMMb5/X6ItEPxlBBKiUiWqq4Xz5V4CLAozvy4on2rJqWvhbLDMtRIQlFx8Knd2VtQSPGBA2QcUpfXPvw27DaDTunO5JkLojpO44b1eOTvf2T95u0xD94lIrQK0mhdu1YNCvYVRrWvIztn+yxr36oJK9d6SonBejA9c8/FTJqWy8SpuaXLTj62M53aNGPMuGnUrV2TS84+jk9mL404L8HcesXp7CnYH1E3RfCcQ5cGqTY5pF5tdu4uiDtPoQTrX59ot101gKv++TL5O5PTpHjfiCER/08icWjrpnzrzNmS6k4Kz426FFVNeE+0EvG2MYwB+onIcqCf8x4RyRGRcSWJRKQt0Ar4wm/710TkR+BHoAkwOs78uKJF04b85fwTOaZrGx64+ZyU5KFGehrDhvTmyvNOoG6E3eGibdRq1LBu6Xa9urd3vWTS68h2/P2K0+Pez6WDepHdLIOG9evwzxDdgRvU870bbN7kEI7u2prn772MsfdcEtcDYJ3a+g6eFs0F6IX7Lw/a0Drqr4Po2/uwsM84xNLGUKdWDUZeN5Aa6WlB75TfevzqqPcbSK2agc/Rk+Podjri0sifZWiX3cT1aXsHnXIkR3RqSWZGfUb9NcnzfwQIAMkKChBniUFVtwKnBVieC1zl9X41UKYCV1XL7XCmA07sxoATu7m2v26HtmDxinUxbdvn2E68PHkO+/YXhU8coRaZDTgzwoHsYlGnVg1uvbI/m7ftintfdWvX5PE7LuDAgYMxBa94AsKxh7ele5fsoCUib+1bZbJqbdn2r1DHb9U8g2sv6sPSletL707dct3Qk+nulL7uvm4gr33wHRu37iRvY35pmngvNgIc060NrZpnsG3HnjLrz+9/DFt37GHf/iK++3F1VPs+KacTXdpnce2/XvNZ3rB+HUZceir/evrDOHIeXlpade65/uyk3qmXFxWnE3cFd+Mlp/Lie7Np0rAuh3dqySPjP6Zxw7rcefWZ3HjfGyG3rVUznYduOY8Vazbx3qfz+XX9trjy0uvIdtxyxekpOdljfaJVRMIGhcZxdDcO5va/DIg47d+vOJ1P5vxE++wmPPT89PAbJFirrN+DWZsWjbnz6jP4et4KHnv5k7j2e9yR7fhh6VqG//FEcg5vU1q916hBXS45+zi+mreitB68Vs10RjidOc4b8UzUx2raqD7padUpKj5QumzcvZcm9dytakEBLDAkTZOMetzy59/7648fPYxaNdMi7p7ZsmlDWjZtyNSvgjfD1KyRzu1/GcCY56b5LP/f3Rf73HXVrVMzZSd7Ip9oPaZra7p3zmbJyvUBBwMMJ96PJLNRfYaeeSwA3Ttns2BZXsSDtGW6NIjaqL8OYsJHczmmW+uEPaD29yv7U1x8IGCgPqfvUZwTwSipjRtG1lgfSCov1GeeeDjLftkAJPZcTjULDCni/Rh9drMMn+J9NM7vfwxvTZ9Hs8aHcNyRbalWrRoP/d95/P3fb5emqenXcNY+O7G9ulJFRBh53UAKi4pT3lh41zVnsnZDPq0j7PLYJKMeFw88jq/mLWfoWT15cNy08BsF0O3QFoweEVVP8qh0cIZ1SPbDdi+/PxvwjCRb4oIBOUya5ulsEKxbrdvnwfFHd2DTtl3s2FXA+f2TP5ZUslhgiIHbdyxZmQ1KA0O0w0NcdEYOf+jRnqzMBqWlj0DDJdw3YgiPv/wprbIy6PeHw8qsr0xCXQxyurUhd/EaIPrnS6JRrVq1qAdOO7ffUUG7h8bzgJuPclIrEs136MwTD2d/YREHDipDTvu9EX/Iad2pW7sGh9SrRY8uv/dkK+mdd9RhrVx/sl1EIu7CG4+bLjuNR1+cAUTXCO8WCwzlwF/+eAJLV61nf2ExI68bGNW2IhLRBahL++b87+4/Vcn6Um/XDu3D9K+XcGjrTJrFMZCZSZ709Oo+JYUSNWukMzDAsCLDhvTmrD5HxFVdlWq9u7fjb8P6cvDgQY4/KnE3MMFYYEiAenVqsnvv/ojTN25Yj+dGXUph0YGwI41ePPA47nnqA8D3iexIpCIoeI9HFenAZInUsH6doA8IpXLk1GSpKjcG8Yx7Vh5Uq1YtoSXacCwwJMB5px/NS+/NjmqbGulpEdWHHt6xBTdf3o/tO/fSt3eXWLOYEL17dGD2/JUAnNzT0zCXllad+0YMYfb8VZzaq3OozU0Ih7ZO/DAIyVQVgnBFZoEhAWol8M5YRDj+qA7hE6bAX84/obS3ytAzfx/dpEv75q4/fFSVHFKvdrmZ4jQetWqmlz6Lk+xhQUx0LDDEoIqUxqPWoH7tqPr9m8jEO0hhtMKNMByrkdeexd1PfkB6WnWujXPgQ5NYFhgSwHvQskgGdzPlw8k9O/mMSZWsYaHLk0duPZ922U18lvXo0or5P60F4MRjYp/VrXO75oy79zLS06qVi/YmE5wFhgRo0bQhN15yKj8u/81nlFRTvjVqUJfRNw5mxa+bOblnp7iG0qioAnXvvG5oH8a/PYsG9etwRpzDxITrXGHKBwsMCdLn2E7l5slIxaU+8FXAYR2yOKxD+ZzYJlUaN6zHrVf2D5/QVBrxjq5qyqkjO3ke+Gmd1ajMqKOm/Dvfaw6QP/aPrltyPFL9xLgpH+wsqKRuuaIf3y/+lSM7Z1eZvuuVyXn9jqJZo/pkZTZI+LzU940YwozZSzn52E5RP3lvKicLDDGoCBfaurVrcmKEA7iZ8qdGehqn9nL/OZVAp651Jzb+7PbAGGOMj7gCg4j8UUQWi8hBEQk6EamIDBCRZSKyQkRu91reTkS+FZHlIjJRRCKbqswYY0zCxFtiWAScC3wZLIGIVAeeAs4AugJDRaSrs/pB4DFV7QjkA1fGmR9jjDFxiiswqOpSVV0WJllPYIWqrlLVQuANYLB4KupPBd5y0r0EDIknP8lSq6Y9nGMqpuoRTgxlqrZknCUtgbVe7/OcZY2B7apa7Le83Gud1ai0O+h5/SrvZB2m8jmma+vSEW8r+7wcJnZheyWJyCdAoC4L/1DV9yM4RqAuPBpiebB8DAeGA7RundyxYwIZed1ZbNuxh8YNK/bwvqZqSUurzsO3ns/yNZs4qkurVGfHlFNhA4Oq9o3zGHmA9xmYDawDtgANRSTNKTWULA+Wj7HAWICcnJyUP8orIhYUTIWUcUgdeh7RNtXZMOVYMqqS5gIdnR5INYCLgMnqmatwJnC+k24YEEkJxBhjTALF2131HBHJA3oDH4nIdGd5CxGZAuCUBm4ApgNLgUmqutjZxW3AzSKyAk+bw/Px5McYY0z8xLVJxpMoJydHc3NzU50NY4ypUERknqoGfeashPVdM8YY48MCgzHGGB8WGIwxxviwwGCMMcZHhWx8FpHNwJoYN2+C5xmK8sbyFR3LV3QsX9GprPlqo6qZ4RJVyMAQDxHJjaRVPtksX9GxfEXH8hWdqp4vq0oyxhjjwwKDMcYYH1UxMIxNdQaCsHxFx/IVHctXdKp0vqpcG4MxxpjQqmKJwRhjTAiVNjAEm2faa31NZ57pFc68022TkKdWIjJTRJY6c2WPCJDmZBHZISLznZ+Ric6Xc9zVIvKjc8wyA1GJx3+cz2uhiCR8hiIR6ez1OcwXkZ0icpNfmqR8XiIyXkQ2icgir2WNRGSGM2f5DBHJCLLtMCfNchEZloR8PSwiPzn/p3dFpGGQbUP+zxOQr3tE5Dev/9WZQbYN+d1NQL4meuVptYjMD7JtIj+vgNeGlJ1jqlrpfoDqwEqgPVADWAB09UtzHfCM8/oiYGIS8pUFHO28rg/8HCBfJwMfpuAzWw00CbH+TGAqngmWegHfpuB/ugFPP+ykf17AScDRwCKvZQ8BtzuvbwceDLBdI2CV8zvDeZ2R4HydDqQ5rx8MlK9I/ucJyNc9wC0R/J9Dfnfdzpff+n8DI1PweQW8NqTqHKusJYaA80z7pRmMZ55p8Mw7fZqIBJpVzjWqul5Vv3de78IzDHmFmM4Uz+f1snrMwTPJUlYSj38asFJVY32wMS6q+iWwzW+x9zkUbM7y/sAMVd2mqvnADGBAIvOlqh/r71PmzsEzCVZSBfm8IhHJdzch+XK+/xcAE9w6XqRCXBtSco5V1sAQbJ7pgGmcL9EOPHNCJIVTdXUU8G2A1b1FZIGITBWRbknKkgIfi8g88Uyj6i+SzzSRLiL4FzYVnxdAM1VdD54vNtA0QJpUf25X4CnpBRLuf54INzhVXOODVIuk8vM6EdioqsuDrE/K5+V3bUjJOVZZA0Mk80lHNee0m0SkHvA2cJOq7vRb/T2e6pLuwH+B95KRJ+B4VT0aOAO4XkRO8lufys+rBjAIeDPA6lR9XpFK5ef2D6AYeC1IknD/c7f9D+gA9ADW46m28ZeyzwsYSujSQsI/rzDXhqCbBVgW12dWWQNDsHmmA6YRkTSgAbEVfaMiIul4/vGvqeo7/utVdaeq7nZeTwHSRaRJovOlquuc35uAd/EU6b1F8pkmyhnA96q60X9Fqj4vx8aS6jTn96YAaVLyuTkNkAOBi9WpiPYXwf/cVaq6UVUPqOpB4Lkgx0vV55UGnAtMDJYm0Z9XkGtDSs6xyhoYAs4z7ZdmMp55psEz7/Rnwb5AbnHqMJ8Hlqrqo0HSNC9p6xCRnnj+R1sTnK+6IlK/5DWexstFfskmA5eJRy9gR0kRNwmC3sml4vPy4n0OBZuzfDpwuohkOFUnpzvLEkZEBuCZNneQqu4NkiaS/7nb+fJukzonyPEi+e4mQl/gJ1XNC7Qy0Z9XiGtDas6xRLSwl4cfPL1ofsbTw+EfzrJReL4sALXwVE2sAL4D2ichTyfgKeItBOY7P2cC1wDXOGluABbj6Y0xB/hDEvLV3jneAufYJZ+Xd74EeMr5PH8EcpL0f6yD50LfwGtZ0j8vPIFpPVCE5w7tSjxtUp8Cy53fjZy0OcA4r22vcM6zFcCfk5CvFXjqnEvOsZLedy2AKaH+5wnO1yvOubMQzwUvyz9fzvsy391E5stZ/mLJOeWVNpmfV7BrQ0rOMXvy2RhjjI/KWpVkjDEmRhYYjDHG+LDAYIwxxocFBmOMMT4sMBhjjPFhgcEYY4wPCwymShORxl5DLm/wGxb6mwQd8ygRGRdifaaITEvEsY2JRFqqM2BMKqnqVjxj9yAi9wC7VfWRBB/2TmB0iDxtFpH1InK8qs5KcF6MKcNKDMYEISK7nd8ni8gXIjJJRH4WkTEicrGIfOdM3NLBSZcpIm+LyFzn5/gA+6wPHKmqC5z3fbxKKD+UDLuAZzDAi5P0pxrjwwKDMZHpDowAjgAuBTqpak9gHPBXJ80TwGOqeixwnrPOXw6+Y+zcAlyvqj3wDPtc4CzPdd4bk3RWlWRMZOaqM2igiKwEPnaW/wic4rzuC3T1mu/pEBGpr56JV0pkAZu93s8CHhWR14B39PdB3DbhGavHmKSzwGBMZPZ7vT7o9f4gv3+PqgG9VbWA4ArwDOAIgKqOEZGP8AyYNkdE+qrqT06aUPsxJmGsKskY93yMZ7RXAESkR4A0S4FDvdJ0UNUfVfVBPNVHXZxVnUjwMNjGBGOBwRj33AjkOFNXLsEzPLgPpzTQwKuR+SYRWSQiC/CUEEqm4TwF+CgZmTbGnw27bUySicjfgF2qGupZhi+BweqZ3N2YpLISgzHJ9z982yx8iEgm8KgFBZMqVmIwxhjjw0oMxhhjfFhgMMYY48MCgzHGGB8WGIwxxviwwGCMMcbH/wPTJKDZXTpMeQ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1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Document 17"/>
          <p:cNvSpPr/>
          <p:nvPr/>
        </p:nvSpPr>
        <p:spPr>
          <a:xfrm>
            <a:off x="5973" y="-18098"/>
            <a:ext cx="9157447" cy="854810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Document 19"/>
          <p:cNvSpPr/>
          <p:nvPr/>
        </p:nvSpPr>
        <p:spPr>
          <a:xfrm>
            <a:off x="-3273" y="-18098"/>
            <a:ext cx="9144000" cy="566778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17"/>
          <p:cNvSpPr/>
          <p:nvPr/>
        </p:nvSpPr>
        <p:spPr>
          <a:xfrm flipH="1" flipV="1">
            <a:off x="0" y="5945835"/>
            <a:ext cx="9148476" cy="899587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owchart: Document 19"/>
          <p:cNvSpPr/>
          <p:nvPr/>
        </p:nvSpPr>
        <p:spPr>
          <a:xfrm flipH="1" flipV="1">
            <a:off x="-20365" y="6093296"/>
            <a:ext cx="9168839" cy="648072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0" name="Picture 4" descr="lin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0366" y="6313884"/>
            <a:ext cx="916884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588224" y="6396335"/>
            <a:ext cx="2592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ทันโลก บริการดี มีคุณธรรม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36512" y="6423719"/>
            <a:ext cx="3096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ฝ่ายปฏิบัติการและบำรุงรักษา</a:t>
            </a:r>
          </a:p>
        </p:txBody>
      </p:sp>
      <p:sp>
        <p:nvSpPr>
          <p:cNvPr id="16" name="Rounded Rectangle 7"/>
          <p:cNvSpPr/>
          <p:nvPr/>
        </p:nvSpPr>
        <p:spPr>
          <a:xfrm>
            <a:off x="981114" y="95436"/>
            <a:ext cx="7623333" cy="71222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B w="38100" h="38100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b="1" dirty="0" smtClean="0">
                <a:effectLst>
                  <a:reflection endPos="0" dir="5400000" sy="-100000" algn="bl" rotWithShape="0"/>
                </a:effectLst>
                <a:latin typeface="TH SarabunPSK" pitchFamily="34" charset="-34"/>
                <a:ea typeface="Tahoma" pitchFamily="34" charset="0"/>
                <a:cs typeface="TH SarabunPSK" pitchFamily="34" charset="-34"/>
              </a:rPr>
              <a:t>     Part list</a:t>
            </a:r>
            <a:endParaRPr lang="th-TH" sz="3600" b="1" dirty="0">
              <a:effectLst>
                <a:reflection endPos="0" dir="5400000" sy="-100000" algn="bl" rotWithShape="0"/>
              </a:effectLst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85" y="95437"/>
            <a:ext cx="746963" cy="72008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>
            <a:innerShdw blurRad="114300">
              <a:srgbClr val="FFFF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AutoShape 12" descr="Image result for raspberry p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data:image/png;base64,iVBORw0KGgoAAAANSUhEUgAAAYYAAAEKCAYAAAAW8vJGAAAABHNCSVQICAgIfAhkiAAAAAlwSFlzAAALEgAACxIB0t1+/AAAADl0RVh0U29mdHdhcmUAbWF0cGxvdGxpYiB2ZXJzaW9uIDIuMS4xLCBodHRwOi8vbWF0cGxvdGxpYi5vcmcvAOZPmwAAIABJREFUeJzt3Xd8FGX+wPHPFxI6QoAAgdClCCqoEeEsWEBQEbCcylnw1MN64vnTs5yHHqJiOcudeoqIXQQ7KkVUbAhKUECKSBEk0iH0QBL4/v7YSdzdbN/Z3ZTv+/XKK7szz8w82czOd54yzyOqijHGGFOiWqozYIwxpnyxwGCMMcaHBQZjjDE+LDAYY4zxYYHBGGOMDwsMxhhjfFhgMMYY48MCgzHGGB8WGIwxxvhIS3UGYtGkSRNt27ZtqrNhjDEVyrx587aoama4dBUyMLRt25bc3NxUZ8MYYyoUEVkTSTqrSjLGGOPDAoMxxhgfFhiMMcb4qJBtDMYYU9UVFRWRl5fHvn37yqyrVasW2dnZpKenx7RvCwzGGFMB5eXlUb9+fdq2bYuIlC5XVbZu3UpeXh7t2rWLad+uVCWJyHgR2SQii4KsFxH5j4isEJGFInK017phIrLc+RnmRn6MMaay27dvH40bN/YJCgAiQuPGjQOWJCLlVhvDi8CAEOvPADo6P8OB/wGISCPgbuA4oCdwt4hkuJQnU07s21/Epm27Up0NYyod/6AQbnmkXAkMqvolsC1EksHAy+oxB2goIllAf2CGqm5T1XxgBqEDjKlgdu/dz9X3vMp1/3qNr79fkersGGMikKxeSS2BtV7v85xlwZaXISLDRSRXRHI3b96csIwad02cOpfde/ejwGMvfZLq7BhjIpCswBCoXKMhlpddqDpWVXNUNSczM+wT3aacyN9ZkOosGFNpqQa8XAZdHqlkBYY8oJXX+2xgXYjlxhhjQqhVqxZbt24tEwRKeiXVqlUr5n0nq7vqZOAGEXkDT0PzDlVdLyLTgfu9GpxPB+5IUp6MMabCys7OJi8vj0BV6yXPMcTKlcAgIhOAk4EmIpKHp6dROoCqPgNMAc4EVgB7gT8767aJyL3AXGdXo1Q1VCO2McYYID09PebnFMJxJTCo6tAw6xW4Psi68cB4N/JhjDEmfjZWkjHGGB8WGKqA/YVFqc6CMaYCscBQiakq9/7vIy6740U+nbM01dkxxlQQFhgqsYU//8b8n9ZSXHyApyd8kfTjv/TebGbPX5n04xpj4mOBoRLbvnNvyo69Zt02Js9ckLLjG2NiZ4HBJMTGrTtTnQUThQ1bdvL6h9/x06oNIdPNWbCKN6fPY9ee2EfuNOWfzcdgjOGBsVPJ25jP2zO+57WHrqRWzbITvKxZt5WHx38MwLpN2xlx6WnJzqZJEisxGGPI25hf+nrNuq0B00z/eknp6y9zlyc8TyZ1LDAYUwmpKm99/D3j3vqanbttIEMTHatKMqYS+mreciZ89B3gmRPjpssir/b56MtFLFm5nrP6HEGNdLtEVEVWYjCmEprmVe3z1bzoqn1mfb+CVz/4lg8+X+h2tkwFYYEhCX7btJ2iogOpzoYxUXn9w+9c3Z+qsmLNJoqL7bsQreLiA3z9/QoWLstLyvGsnJhgb06fxxtT5tIiswFP3Hkh1apZLDZV05Ovf87n3y2jc7vm3H/TEFf2OWlaLh/PWsIFA3I4/fiuruyzPPrs22U8O+lLAB68+VwObdM0ocezq1SCvTHFM6L4us07+Hbh6tRmpgpauyGfu5+czNhJX8U9q5WJz+ffLQNg2S8b2LRtV9z721Own4lTc8nfubf0ollZef99z775VcKPZyWGJNq33wazS7b7n53Cpm27WLR8HV3aN+OknE6pzpIBV6qTCvbZ9ylRXCkxiMgAEVkmIitE5PYA6x8TkfnOz88ist1r3QGvdZPdyI8xJbzvTBcs+y2FOTGm4oi7xCAi1YGngH545nCeKyKTVbW0W4Sq/s0r/V+Bo7x2UaCqPeLNR0WwYetOfl69kY5tmiIiFBYV8/5nCxARBp/SnfT06qnOoqnEDh48yNoN+bTOaoSIpDo7phxzo8TQE1ihqqtUtRB4AxgcIv1QYIILx61w3po+jzsee7f0qdEPPl/IG1PmMuGj75j29eIU585Udg88N42bH3yTx1/5NNVZMXFIRkh3IzC0BNZ6vc9zlpUhIm2AdsBnXotriUiuiMwREXe6KpRz/3n1MyZMmevTHfCVD+akMEemsttbUMj3S34F4Ot5K2LaR1UrZGzJ382Y56bxzMQvqlwXWzcCQ6DTJVj3j4uAt1TV+1Nurao5wJ+Ax0WkQ8CDiAx3Akju5s2b48txOfDW9HlJP+ab0+clvGfOvv1FrjeyHzhwkNnzV7FoeeLbCAqLitlTsD/hx0m2AwcPxr2P8jZi7o8/J/Z8+O9rnzF30WpmfLOUqV9VrRK9G4EhD2jl9T4bWBck7UX4VSOp6jrn9yrgc3zbH7zTjVXVHFXNyczMjDfPVdIbU+YyZ8EvCdv/2g35XDXyFa4a+QprN2xzbb+fz13GIy98zN1PfsDKXxN3U7Alfzd/GfkKV/3zFX5evRGAXXv2WTdXxw9L14ZPlERPvj4zoftftPz3y9isH2IrZUVLVdmwZWfKzzk3AsNcoKOItBORGngu/mV6F4lIZyADmO21LENEajqvmwDHA0v8t60o9hYUcvuj73D+iGcSfjcTq0de+Jj3P4t9Ap2Z3y7jpgcmMvWrRWXWPfriDAr2FVKwr9DVp2a9Z597asLnMe8nXFXI2ElfsXvvfgqLirnnqQ/5YOZC/nzni9zz1Ac+X9T8nXv5dM5Stu3YE3NeQnHjohDub523eA1jnptG7uI1MR/DrZLh9l2J/Twrkv++NpPr732df7/4SUrzEXdgUNVi4AZgOrAUmKSqi0VklIgM8ko6FHhDfc/6w4BcEVkAzATGePdmqmjGvzuL5Ws2ocA9T32Q0GN5fym379rLvMVrIq4Hffn92fy2aXv4hAE8+fpM1m7IZ9xbX5cZ5uPX9e6VElLht02/Dz29v7CIF9/7BsVz57jUawKbB8ZO5ekJXzDmuWk+26sqazfkc+BAbNU2qspjL3/C8LtfjeuCHcjGLb7VQPePncrcRat5YOzUkIGosKg46Lrps9z5qj70/Mc8PeEL7ns2dF6qgi/m/gzA7PkrU9qu4coDbqo6BZjit2yk3/t7Amz3DXCEG3mIx+IV6/js22WcelxnunbIYt/+ImrXqsGMb5awZOV6zjv9aLKbZQTc9vslvzJ20lcc0aklM79d5rMu3GxY0Zry5Y98u/CX0iLu4R1bcMdfzuDKu14GiGqogbwN+bRs2jCu/BQWF5fbLrbrN+/goy9+jGqbPQWFQdft3vt7u8PKtZtLf6tqadfP59+exdSvFsU85MMPS9eWNgw/MHYqbz9xTUTbbduxh982bufwji1K8+J/7j3ywoyg24e6GI/872TG3HxuwHXeQWPZLxt4/aPv6N65FX17d2Hhst/o3iWb+nVrhc3/sl88eV392xb2FxYHnCQoEtO/Xkz/E7rFtK3xZU8+4zn5wfPIftcOWSxbvZHTenXhY+eOaOnKDTxzz8UBt73vWU88/Ozbn8qs+8cT77mWx59Xb+T5t2f5LFu0fB0X//350vclXzC3HDx4kGrVqjHz22X8tjGfs0/p7rN+0tR5dGzblBOOPtTV44YS6R3lA2OnRlUqUtWYpqv0fh6gpHpt2S8bWLshn1bNy95M7NxdwJ6CQrIyG5RZty6GUlzBvkJuvH8iBfsKuWBADheekRMw3eb82IagWL5mE1vyd9Mko17QNPv2F3Hn455zfdHydUyclktx8QEOa5/F6BGheq6XFU/Pp7FvfmWBwSUWGPwsWbkeoDQoQOxfKjflLnK3aiHUA06qyr9f/IQFP63llOM6l955r/erjvjwi4XwBTRvfEjCB/WK1NoN+Tw94fOAQUH8OtAVFR0oLfGEa9QuKj7A/J/W0jHCvzNQNcCW/N1cP3oCxcUHuO2qAfQ8om3pusKi4pgC07SvF1Owz1PSmTQtN2hgiMfBIMG45Bx6cNx0n+Ulf/vSVevD7jtQO0XJ+fdL3mauG3oy3Q5tEW2WK7VkPJxogSFGM75ZwrzFv7q+3wMHDvLDT2tp2bRhwLtKt4x/e5bPhcnbouXrmD1/JYBPdcycBasCpp/y1SJubHNqRMd9+f3ZHDyo9Orens7tmoU8yX9atYGno2xsvu+ZKREF8tc//I73PpvPmScezuXn/CHoxa/EU69/zv7Coriq38a99XXpRfPBcdNKq4p27i5gxAOTYppprSgJ9dDhSmkLf45+KOiSPT75+udl1n2Zu7z0/Bv538m8/vCVvPTeHIqKD3D5Ob2pW7tmyH3v2rOP9z+dT6d2zTn28DaICKrK90t+JX/nXtpnN6FddpNy//T36GenUFx8kBGXRvbdcpMFhhhs2raLZyYmZjTHt2d8z8SpuaSlVWfcqEsjqqP1tmNXAQ3q1w6bbnP+rtKqIn+btiWuv3pJj6gPPl/IyOsG0r1zdtC0wariDhw4yC95W2jfqklp/guLirn+3gkR92x5e8b3pfm4eOBxYdPvL/Tc2UZaPRXoTnj7rr0B074y+dsqO/1mSQDwtmrtFp/378z4gemzPM8RpKVV4+oLTgq5zxtGTyhtEyopmS37ZSP3j51amiZUtZublq/ZyM+rN9Hn2E7Uq1M2oJV0T23e5JAygaqkZ2Oiu+UGYsNux2D1b4EnS3fDxKm5gKc4/t6n86Pefu2Gbezeu58X3vmGN1PwEF00Rj39IS+8803UPVHGjJvGbY++w0PPf1y67MPPf4y5u+NBjf/hL393/ef9iNJt27EnYPtUrFTV9Ql2gvWyiueGe826yL9DH335e9foj8P0hFq/eYdPR4EHx3l6jj3jNyz3pGm5ER+/RP7OvazdkB8+oWPXnn3c/ui7jH9nFs+//XXANM9O+pIbRk/ggbHTAq4H3+cpksVKDOVEoC9fcXFsF6xXP5jDjG+WxpulpPjwi4Vs3LqTvn84jGO6tg5bvC8uPlA6tMPcRatLl7324bcx5yGVPSQfe8nd/urzlvxaWhpyyxe5yxl65rFlj7X4V/r2OizktktWrqdrh6wyy/OiuMBGw78LcTTWbdrOv1/8hG079nDHXwb4rNuSv5ur73mVAwcO0iSjHkcd1opLzu4VsBRQXHyAxSvXs+LXTaXLvsxdzohLy867XfI9nbdkTcSlxmTUgFmJoRzxPzEUZX9hEaOf+SiqL3sqgsLs+YHbHyJR0p/e+1mBYPvzv4arKrc88nZExwn2hXrurcB3c9EI1NjsvyxQACrp7BCKqvLpnKW8/uF3PnfDULYhcn4MTyeHC4y7dgduFF/2ywZufeStkNv+8z/vx90fv6RxPRJ5G6MLOB/MXMjDz0/n1/Xb+PeLn7D6ty3s3F3AHY+965Muf+fe0pu3Lfm7mfHNUl6ZHHh8s/++PpNRT39YpuQWrrRTHOPzL4lgJYYIbdq2i6aN6if0GDc/+KbP++27CvjPqzOjGorA/8IRysSpuSxZuZ7uXVpx5omHU6d2jYi39ffICx+HTxTG2De/YuS1Z7Frz/6g+/Ovdlr482+sjfDBumClkc+/W8aPMTSgevsi9+cyyy6740XOOLEb3Q5tQY8uwdtSwlmwLK/06e9P5ixl/OhhFBYVu9bwvCDMPMLTZy2mTYtGAddt3R6++m7H7gIaNwze3dVbIhqEC/YVBjxHVv66mRff+waAZas3kr8zcBtQMJ/MXsq1F/UpszzYIIXPTvqywkw/aoEhQvc8+QFP/XNoQnsy+J+Ys76PfnyWh8dHfoF+62NPKWTJyvVM+Oi7sI3BibYlfzfX/Ou1qJ4c3hviobRoRHKBC8V72I4S+wuLeO/T+bz36XyuOPf4MkFtzbrIAtq9//uo9PWOXQVsyd/NzQ++SWFRMUd08h3IePGK6OujI+kmOzaO6SRvemASe/3u+tf8tpV/PfVhTPvbsauA3MWrI05/yW3jAy737k0VbVCo7KwqKUIbt+5kw5byNbqk20Y9/WFMg9R9FeMwzv4K9hWGDQoHD8beILB1+24gsuobt41/Z1aZZaOeju3COHbSV+wp2E+RV3tLifI4LIl/UACYs/CXoN1cNejgzB53PfFewEBc0ZWn7rMWGGJQjv5/rns+wAUsnIMuDOmcDD8sXcvSlev5Z4Q9htxWMpRGiWDdV0tMnrmAzdvKPpOxbnNs41wFs31X+ekqO/+n8FV66zbvcOVYgQaCTDTvUmM0bSfJVuUDQyxPm5rUKSyKr1599LNTwieKUqLmb3jpvdnc/ui7ZZa7fV/y8vuzwydKkpLupckQb/VhLLbvKigNDpOmld/u5FW+jeGT2RWjW2eyLPtlAycf2ynV2QjK/y472kZvtycRmv714rjq38MJVKrYu8/dv8Ekz+Mvf8JvG7dzzUV9mDzTd/j78lQTUeVLDNH4YemvVWJY4GcnJeap7sookUEhmHBVUBVdRfyOHThwkPk/rWVHmGq5RcvXkb9zLw94PYUdLRsrKQn2FQYfb97f82/P4oV3Z3PNhScmMEfGmIpm/DuzmPZ15Zn+s8oFht82bWfP3v10bNOUWT+sjHru5YMHD1bKHhHGmOjt3rufLfm7khoUKkyJQUQGAE8A1YFxqjrGb/3lwMNAyXyXT6rqOGfdMOAuZ/loVX3JjTwFkrcxnxH3TwTgyE7ZMY0KaYxJrF17EtOYnwgPj5/Oepd6SRVE2HaUjBF14w4MIlIdeAroB+QBc0VkcoApOieq6g1+2zYC7gZy8Ix2MM/ZNiEDqfzvjd/v9C0oGFM+RTNQXaq5OcDdDaMnRJTut43udlcOxI3G557AClVdpaqFwBtApNM29QdmqOo2JxjMAAaE2SZmbj0la4xJnJIhzk1gyfh83AgMLQHvwXzynGX+zhORhSLyloi0inJbY0wV4VbVjImdG4EhUEuIf3+zD4C2qnok8AlQ0o4QybaehCLDRSRXRHI3b45+2AZjjDGRcSMw5AGtvN5nAz4Vb6q6VVVLWpSeA46JdFuvfYxV1RxVzcnMzIwpoxWvd7QxxiSfG4FhLtBRRNqJSA3gImCydwIR8Z6pYxBQ8rjxdOB0EckQkQzgdGdZYlTAB2eMMSbZ4u6VpKrFInIDngt6dWC8qi4WkVFArqpOBm4UkUFAMbANuNzZdpuI3IsnuACMUtXyNzykMcZUIa48x6CqU4ApfstGer2+A7gjyLbjgcADprvMCgzGGBOejZVkjDHGR5UKDBVxcC5jjEm2KhUYytNk28YYU15VqcCwcWvlnprTGGPcUKUCgzHGmPAsMBhjjPFhgcEYY4wPCwzGGGN8WGAwxhjjwwKDMcYYHxYYjDHG+LDAYIwxxocFBmOMMT4sMBhjjPFhgcEYY4wPCwzGGGN8uBIYRGSAiCwTkRUicnuA9TeLyBIRWSgin4pIG691B0RkvvMz2X9bY4wxyRX3DG4iUh14CugH5AFzRWSyqi7xSvYDkKOqe0XkWuAh4EJnXYGq9og3H8YYY9zhRomhJ7BCVVepaiHwBjDYO4GqzlTVvc7bOUC2C8c1xhiTAG4EhpbAWq/3ec6yYK4Epnq9ryUiuSIyR0SGuJAfY4wxcYi7KgmQAMsCzqEpIpcAOUAfr8WtVXWdiLQHPhORH1V1ZYBthwPDAVq3bh1/ro0xxgTkRokhD2jl9T4bWOefSET6Av8ABqnq/pLlqrrO+b0K+Bw4KtBBVHWsquaoak5mZqYL2TbGGBOIG4FhLtBRRNqJSA3gIsCnd5GIHAU8iycobPJaniEiNZ3XTYDjAe9Ga2OMMUkWd1WSqhaLyA3AdKA6MF5VF4vIKCBXVScDDwP1gDdFBOBXVR0EHAY8KyIH8QSpMX69mYwxxiSZG20MqOoUYIrfspFer/sG2e4b4Ag38mCMMcYd9uSzMcYYHxYYjDHG+LDAYIwxxocFBmOMMT4sMBhjjPFhgcEYY4wPCwzGGGN8WGAwxhjjwwKDMcYYHxYYjDHG+LDAYIwxxocFBmOMMT4sMBhjjPFhgcEYY4wPCwzGGGN8WGAwxhjjw5XAICIDRGSZiKwQkdsDrK8pIhOd9d+KSFuvdXc4y5eJSH838mOMMSZ2cQcGEakOPAWcAXQFhopIV79kVwL5qnoo8BjwoLNtVzxzRHcDBgBPO/tznaomYrfGGFPpuFFi6AmsUNVVqloIvAEM9kszGHjJef0WcJp4Jn8eDLyhqvtV9RdghbM/103/2qaSNsaYSLgRGFoCa73e5znLAqZR1WJgB9A4wm0BEJHhIpIrIrmbN2+OKoOqynNvfRXVNsYYU1W5ERgkwDL/eptgaSLZ1rNQdayq5qhqTmZmZnQZFOGGP50S1TbGGFNVuREY8oBWXu+zgXXB0ohIGtAA2Bbhtq7oeWTbROzWGGMqHTcCw1ygo4i0E5EaeBqTJ/ulmQwMc16fD3ymntbgycBFTq+ldkBH4DsX8lSGBCycGGOM8ZcW7w5UtVhEbgCmA9WB8aq6WERGAbmqOhl4HnhFRFbgKSlc5Gy7WEQmAUuAYuB6VT0Qb56MMcbELu7AAKCqU4ApfstGer3eB/wxyLb3Afe5kY9QxAoMxhgTkSrz5LNYZDDGmIhUmcBgjDEmMhYYjDHG+KgygcFqkowxJjJVJjAYY4yJTJUJDNb4bIwxkakygcEYY0xkqkxgsCefjTEmMlUmMBhjjIlMlQkM1sRgjDGRqTKBwRhjTGQsMBhjjPFRZQKDdVc1xpjIVKHAkOocGGNMxVBlAoMxxpjIVJnAYFVJxhgTmbgCg4g0EpEZIrLc+Z0RIE0PEZktIotFZKGIXOi17kUR+UVE5js/PeLJjzHGmPjFW2K4HfhUVTsCnzrv/e0FLlPVbsAA4HERaei1/lZV7eH8zI8zP8YYY+IUb2AYDLzkvH4JGOKfQFV/VtXlzut1wCYgM87jRs2qkowxJjLxBoZmqroewPndNFRiEekJ1ABWei2+z6liekxEaobYdriI5IpI7ubNm+PMtjHGmGDCBgYR+UREFgX4GRzNgUQkC3gF+LOqHnQW3wF0AY4FGgG3BdteVceqao6q5mRmJr3AYYwxVUZauASq2jfYOhHZKCJZqrreufBvCpLuEOAj4C5VneO17/XOy/0i8gJwS1S5N8YY47p4q5ImA8Oc18OA9/0TiEgN4F3gZVV9029dlvNb8LRPLIozP8YYY+IUb2AYA/QTkeVAP+c9IpIjIuOcNBcAJwGXB+iW+pqI/Aj8CDQBRseZH2OMMXEKW5UUiqpuBU4LsDwXuMp5/SrwapDtT43n+MYYY9xXZZ58NsYYExkLDMYYY3xYYDDGGOPDAoMxxhgfFhiMMcb4sMBgjDHGhwUGY4wxPiwwGGOM8WGBwRhjjA8LDMYYY3xYYDDGGOPDAoMxxhgfFhiMMcb4sMBgjDHGhwUGY4wxPuIKDCLSSERmiMhy53dGkHQHvCbpmey1vJ2IfOtsP9GZ7c0YY0wKxVtiuB34VFU7Ap867wMpUNUezs8gr+UPAo852+cDV8aZH2OMMXGKNzAMBl5yXr+EZ97miDjzPJ8KvBXL9rH48zl/SOTujTGmUog3MDRT1fUAzu+mQdLVEpFcEZkjIiUX/8bAdlUtdt7nAS3jzE9IA08+MpG7N8aYSiHsnM8i8gnQPMCqf0RxnNaquk5E2gOficiPwM4A6TREPoYDwwFat24dxaGNMcZEI2xgUNW+wdaJyEYRyVLV9SKSBWwKso91zu9VIvI5cBTwNtBQRNKcUkM2sC5EPsYCYwFycnKCBhBjjDHxibcqaTIwzHk9DHjfP4GIZIhITed1E+B4YImqKjATOD/U9sYYY5Ir3sAwBugnIsuBfs57RCRHRMY5aQ4DckVkAZ5AMEZVlzjrbgNuFpEVeNocno8zP8YYY+IUtiopFFXdCpwWYHkucJXz+hvgiCDbrwJ6xpMHY4wx7rInn40xxviocoHhmK5tUp0FY4wp16pcYDitd5dUZ8EYY8q1KhcY0qpXuT/ZGGOiUuWukl3aB3pWzxhjTIkqFxjq1q7JfSOG0OvIdqnOijHGlEtxdVetqLq0b07tWunMWfhLqrNijDFRaVC/dsKPUeVKDKZyuOf6s1OdBWMiknFIHVf317xJA1f3F0iVDQy1a9mcQNE420amNcY1DevXoXO78tveWWUDQ9NG9VOdhQrFenMZ455Tenbi0NaZAdfldEv9s1b2bfdy4yWnpjoLJkIiqc6BccM1F56U6ixELKdbm7B3+Y/edgEP3nxu2H316dkZwfck7nlEW7p3zubqcvCZWGBwNG5Yl/p1a6U6G1XGGSceHlG6atUCn6KHtc/ivhEJnfDPJEGPLq183g/sk5wqy5o10jm6a3TzukRywW6SUZfs5hk+yyTAXUy1akLvHu1L33ds05TbrhrAyOsG0qhB3ZDHSMZNkQUGx3HWfTWoM0+K7CIeqf/7cz8Gndo9orTjRl0acHn16tXo0r45bz9xjZtZM0mW2ah+6Xfv3L5HJfXYN/zplKjSB7tgp6dVBzztBnVq1cAzo8DvatUo2/lTVenSvjlXnnc8px7XhZsv7xdVXhLNAoPxce1Ffcosu3jgca4e4w89OkTcZpGMrnmR6NohK9VZCOqCATk8eddQXrz/8lRnJSa3XnE640cP4+Kzj0taFWF6WjUa1K/NSTkd497XP689i8sG9+beGwcFLB3cdFnQuc4486QjuP5PJ5e7Nk8LDA5VykR6b5FUW9SrU9PNLCVcp7bNIkpXq2a668euGeAuqjzrc2wnnrjzQv5x9Zkx72NwhKWkSPXu0YH+x3fjnL49yMpsUGGrQkWk9AZgSN8eVE9CR4e/X9kfgEsH9Yr7eE0b1Wfwqd1p0bRhwPUdWmfy6G1/jOsYyWaBIUJd2jfnsdsvCJnmpQf+nKTcuKNjm6ac3LOzz7JQwdHbYe3ju4OuW7smg07pTo308AEiM8P3bmrQKe5eYCOV3SyD+nVjD/7xVld27ZBFNa870v+7vC/DLzgxos8wFuf1Ozoh+w2lYf06PHjzuQntCDLm5nMo+11pAAAV0ElEQVTodmgLwFM99L+Rf4prf3Vrhz8n2rRoHNcxki2uwCAijURkhogsd35nBEhziojM9/rZJyJDnHUvisgvXut6xJOfeERyQWyd1YjrhpatavF21zVnuZWllGjcsF5E6S4eGP/8SsOG9ObVB68IW9I6pJ7vnfCfznJnbqdeR7bjn9dG9//y70mSTL26t+ehW85j0Cndeej/zgtYbeGmk46Nv5olFu2ym9Dn2E4J23/HNr4l5UjP+UCuOPd46tSO7Jmo9q083VNr1kineeNDYj5mMs7BeEsMtwOfqmpH4FPnvQ9VnamqPVS1B3AqsBf42CvJrSXrVXV+nPlJuD45oU/YOrXcr3ZJlEAnmH+PihIN6vs+vXlYhyyG//HEuPNQvXq1qIvy6enVYzqWfztB+9aZCbvbToT+x3elXXYThg3pTYcgfeDdcv7pR5PdLPC5UBn97bK+NGt8CC2bNqSaCDVrRPY9PqtPwMkpA7rtyv5ccvZxPPC3c0hLi+0cTpZ4A8Ng4CXn9UtAuIr484Gpqro3zuO6wvtR9cM7tqRJRux3DpVlUL5qQe5C+5/QlcyM+giUlpr6n9CNR249P+5j/l+CemT07tHB531a9bJfxuZNYr9zi5Z/u0o0T5OPvG5gUi8mQ10qlYXidptLPE445lCeHvkn/vOPixh372W8/MDlrh+jSUY9zul7FG1aNHJ9326LNzA0U9X1AM7vpmHSXwRM8Ft2n4gsFJHHRCSprbf/vHYgh3dswVl9jqBX93a0adE4bP/6QMX3u68byN+GeXoeZATo0layLlLNmxySsjtZ/+BYctdYIz2NJ++6iGfuuYTTeh1Wur5p4/h7U3TtkMWovw7iH1efGfS5hVCCtXdkNw/cGOitUYO6XH3BSRzZKZsjOrUMmi5UrU12s4yICvdtWjQufUBq0CndufycP0SwlUekbT+BxNselCiXDe6dlON4l3x6dW8fIqVHg/q1SUurTovM2MYkSi/npYFIhP0WisgnIrIowM/gaA4kIlnAEcB0r8V3AF2AY4FGwG0hth8uIrkikrt58+ZoDh1UmxaN+NcNg7ji3ONLL/hXnX8CN116mk+6Pw44pvR19erVytxVH9k5u/RuLlC3sxOOPjSqfD1++4VUq5acuuzqAY4z4ZGrOKx9Fsd0bcPfr+pfujwtrXqZwFG3ds2oHxTyJyJ0O7QFR3dtzZ3Dzyhd7v06lHDtPuGcfnxX7r5+IId3DB4YStT2q08ed+9lPHHnhYwN8ryFNxFh9I2DePKuoQwbEt1FMY64QK/usZdmI+2q/LfL+kb0xG+iHe/3XTvqsFb8669nc/tfBnDhGTlRVX+2yortzj4trTrXDz2ZDq0y+VuIrqqhBCu5g6fTSKKFDQyq2ldVDw/w8z6w0bngl1z4N4XY1QXAu6pa5LXv9eqxH3gBCFp+VdWxqpqjqjmZmYmtX/UvFVzQ/xif93dF2WAZrfT06gw57fd2+ERWIVx4Rk7pSVhyEaiRnsboEYO58+ozaBmkC563O4efweN3XOhKfnp0yebu6wYy8rqBEQecFk0blum5FIgbpZuWTRvSq3t7BE91S0l1ZLinVUtUq1aNrBjvRGN1eMcWMW97br/IHjpr1qTsZ9vziLYxHzdWV1/ge+G/bHBvGtavw7GHt+WCATlJey7m1F5deOiW8zjhmOhuCoNp1KAuGYfUoUOrTC48I8eVfYYSb33FZGAYMMb5/X6ItEPxlBBKiUiWqq4Xz5V4CLAozvy4on2rJqWvhbLDMtRIQlFx8Knd2VtQSPGBA2QcUpfXPvw27DaDTunO5JkLojpO44b1eOTvf2T95u0xD94lIrQK0mhdu1YNCvYVRrWvIztn+yxr36oJK9d6SonBejA9c8/FTJqWy8SpuaXLTj62M53aNGPMuGnUrV2TS84+jk9mL404L8HcesXp7CnYH1E3RfCcQ5cGqTY5pF5tdu4uiDtPoQTrX59ot101gKv++TL5O5PTpHjfiCER/08icWjrpnzrzNmS6k4Kz426FFVNeE+0EvG2MYwB+onIcqCf8x4RyRGRcSWJRKQt0Ar4wm/710TkR+BHoAkwOs78uKJF04b85fwTOaZrGx64+ZyU5KFGehrDhvTmyvNOoG6E3eGibdRq1LBu6Xa9urd3vWTS68h2/P2K0+Pez6WDepHdLIOG9evwzxDdgRvU870bbN7kEI7u2prn772MsfdcEtcDYJ3a+g6eFs0F6IX7Lw/a0Drqr4Po2/uwsM84xNLGUKdWDUZeN5Aa6WlB75TfevzqqPcbSK2agc/Rk+Podjri0sifZWiX3cT1aXsHnXIkR3RqSWZGfUb9NcnzfwQIAMkKChBniUFVtwKnBVieC1zl9X41UKYCV1XL7XCmA07sxoATu7m2v26HtmDxinUxbdvn2E68PHkO+/YXhU8coRaZDTgzwoHsYlGnVg1uvbI/m7ftintfdWvX5PE7LuDAgYMxBa94AsKxh7ele5fsoCUib+1bZbJqbdn2r1DHb9U8g2sv6sPSletL707dct3Qk+nulL7uvm4gr33wHRu37iRvY35pmngvNgIc060NrZpnsG3HnjLrz+9/DFt37GHf/iK++3F1VPs+KacTXdpnce2/XvNZ3rB+HUZceir/evrDOHIeXlpade65/uyk3qmXFxWnE3cFd+Mlp/Lie7Np0rAuh3dqySPjP6Zxw7rcefWZ3HjfGyG3rVUznYduOY8Vazbx3qfz+XX9trjy0uvIdtxyxekpOdljfaJVRMIGhcZxdDcO5va/DIg47d+vOJ1P5vxE++wmPPT89PAbJFirrN+DWZsWjbnz6jP4et4KHnv5k7j2e9yR7fhh6VqG//FEcg5vU1q916hBXS45+zi+mreitB68Vs10RjidOc4b8UzUx2raqD7padUpKj5QumzcvZcm9dytakEBLDAkTZOMetzy59/7648fPYxaNdMi7p7ZsmlDWjZtyNSvgjfD1KyRzu1/GcCY56b5LP/f3Rf73HXVrVMzZSd7Ip9oPaZra7p3zmbJyvUBBwMMJ96PJLNRfYaeeSwA3Ttns2BZXsSDtGW6NIjaqL8OYsJHczmmW+uEPaD29yv7U1x8IGCgPqfvUZwTwSipjRtG1lgfSCov1GeeeDjLftkAJPZcTjULDCni/Rh9drMMn+J9NM7vfwxvTZ9Hs8aHcNyRbalWrRoP/d95/P3fb5emqenXcNY+O7G9ulJFRBh53UAKi4pT3lh41zVnsnZDPq0j7PLYJKMeFw88jq/mLWfoWT15cNy08BsF0O3QFoweEVVP8qh0cIZ1SPbDdi+/PxvwjCRb4oIBOUya5ulsEKxbrdvnwfFHd2DTtl3s2FXA+f2TP5ZUslhgiIHbdyxZmQ1KA0O0w0NcdEYOf+jRnqzMBqWlj0DDJdw3YgiPv/wprbIy6PeHw8qsr0xCXQxyurUhd/EaIPrnS6JRrVq1qAdOO7ffUUG7h8bzgJuPclIrEs136MwTD2d/YREHDipDTvu9EX/Iad2pW7sGh9SrRY8uv/dkK+mdd9RhrVx/sl1EIu7CG4+bLjuNR1+cAUTXCO8WCwzlwF/+eAJLV61nf2ExI68bGNW2IhLRBahL++b87+4/Vcn6Um/XDu3D9K+XcGjrTJrFMZCZSZ709Oo+JYUSNWukMzDAsCLDhvTmrD5HxFVdlWq9u7fjb8P6cvDgQY4/KnE3MMFYYEiAenVqsnvv/ojTN25Yj+dGXUph0YGwI41ePPA47nnqA8D3iexIpCIoeI9HFenAZInUsH6doA8IpXLk1GSpKjcG8Yx7Vh5Uq1YtoSXacCwwJMB5px/NS+/NjmqbGulpEdWHHt6xBTdf3o/tO/fSt3eXWLOYEL17dGD2/JUAnNzT0zCXllad+0YMYfb8VZzaq3OozU0Ih7ZO/DAIyVQVgnBFZoEhAWol8M5YRDj+qA7hE6bAX84/obS3ytAzfx/dpEv75q4/fFSVHFKvdrmZ4jQetWqmlz6Lk+xhQUx0LDDEoIqUxqPWoH7tqPr9m8jEO0hhtMKNMByrkdeexd1PfkB6WnWujXPgQ5NYFhgSwHvQskgGdzPlw8k9O/mMSZWsYaHLk0duPZ922U18lvXo0or5P60F4MRjYp/VrXO75oy79zLS06qVi/YmE5wFhgRo0bQhN15yKj8u/81nlFRTvjVqUJfRNw5mxa+bOblnp7iG0qioAnXvvG5oH8a/PYsG9etwRpzDxITrXGHKBwsMCdLn2E7l5slIxaU+8FXAYR2yOKxD+ZzYJlUaN6zHrVf2D5/QVBrxjq5qyqkjO3ke+Gmd1ajMqKOm/Dvfaw6QP/aPrltyPFL9xLgpH+wsqKRuuaIf3y/+lSM7Z1eZvuuVyXn9jqJZo/pkZTZI+LzU940YwozZSzn52E5RP3lvKicLDDGoCBfaurVrcmKEA7iZ8qdGehqn9nL/OZVAp651Jzb+7PbAGGOMj7gCg4j8UUQWi8hBEQk6EamIDBCRZSKyQkRu91reTkS+FZHlIjJRRCKbqswYY0zCxFtiWAScC3wZLIGIVAeeAs4AugJDRaSrs/pB4DFV7QjkA1fGmR9jjDFxiiswqOpSVV0WJllPYIWqrlLVQuANYLB4KupPBd5y0r0EDIknP8lSq6Y9nGMqpuoRTgxlqrZknCUtgbVe7/OcZY2B7apa7Le83Gud1ai0O+h5/SrvZB2m8jmma+vSEW8r+7wcJnZheyWJyCdAoC4L/1DV9yM4RqAuPBpiebB8DAeGA7RundyxYwIZed1ZbNuxh8YNK/bwvqZqSUurzsO3ns/yNZs4qkurVGfHlFNhA4Oq9o3zGHmA9xmYDawDtgANRSTNKTWULA+Wj7HAWICcnJyUP8orIhYUTIWUcUgdeh7RNtXZMOVYMqqS5gIdnR5INYCLgMnqmatwJnC+k24YEEkJxBhjTALF2131HBHJA3oDH4nIdGd5CxGZAuCUBm4ApgNLgUmqutjZxW3AzSKyAk+bw/Px5McYY0z8xLVJxpMoJydHc3NzU50NY4ypUERknqoGfeashPVdM8YY48MCgzHGGB8WGIwxxviwwGCMMcZHhWx8FpHNwJoYN2+C5xmK8sbyFR3LV3QsX9GprPlqo6qZ4RJVyMAQDxHJjaRVPtksX9GxfEXH8hWdqp4vq0oyxhjjwwKDMcYYH1UxMIxNdQaCsHxFx/IVHctXdKp0vqpcG4MxxpjQqmKJwRhjTAiVNjAEm2faa31NZ57pFc68022TkKdWIjJTRJY6c2WPCJDmZBHZISLznZ+Ric6Xc9zVIvKjc8wyA1GJx3+cz2uhiCR8hiIR6ez1OcwXkZ0icpNfmqR8XiIyXkQ2icgir2WNRGSGM2f5DBHJCLLtMCfNchEZloR8PSwiPzn/p3dFpGGQbUP+zxOQr3tE5Dev/9WZQbYN+d1NQL4meuVptYjMD7JtIj+vgNeGlJ1jqlrpfoDqwEqgPVADWAB09UtzHfCM8/oiYGIS8pUFHO28rg/8HCBfJwMfpuAzWw00CbH+TGAqngmWegHfpuB/ugFPP+ykf17AScDRwCKvZQ8BtzuvbwceDLBdI2CV8zvDeZ2R4HydDqQ5rx8MlK9I/ucJyNc9wC0R/J9Dfnfdzpff+n8DI1PweQW8NqTqHKusJYaA80z7pRmMZ55p8Mw7fZqIBJpVzjWqul5Vv3de78IzDHmFmM4Uz+f1snrMwTPJUlYSj38asFJVY32wMS6q+iWwzW+x9zkUbM7y/sAMVd2mqvnADGBAIvOlqh/r71PmzsEzCVZSBfm8IhHJdzch+XK+/xcAE9w6XqRCXBtSco5V1sAQbJ7pgGmcL9EOPHNCJIVTdXUU8G2A1b1FZIGITBWRbknKkgIfi8g88Uyj6i+SzzSRLiL4FzYVnxdAM1VdD54vNtA0QJpUf25X4CnpBRLuf54INzhVXOODVIuk8vM6EdioqsuDrE/K5+V3bUjJOVZZA0Mk80lHNee0m0SkHvA2cJOq7vRb/T2e6pLuwH+B95KRJ+B4VT0aOAO4XkRO8lufys+rBjAIeDPA6lR9XpFK5ef2D6AYeC1IknD/c7f9D+gA9ADW46m28ZeyzwsYSujSQsI/rzDXhqCbBVgW12dWWQNDsHmmA6YRkTSgAbEVfaMiIul4/vGvqeo7/utVdaeq7nZeTwHSRaRJovOlquuc35uAd/EU6b1F8pkmyhnA96q60X9Fqj4vx8aS6jTn96YAaVLyuTkNkAOBi9WpiPYXwf/cVaq6UVUPqOpB4Lkgx0vV55UGnAtMDJYm0Z9XkGtDSs6xyhoYAs4z7ZdmMp55psEz7/Rnwb5AbnHqMJ8Hlqrqo0HSNC9p6xCRnnj+R1sTnK+6IlK/5DWexstFfskmA5eJRy9gR0kRNwmC3sml4vPy4n0OBZuzfDpwuohkOFUnpzvLEkZEBuCZNneQqu4NkiaS/7nb+fJukzonyPEi+e4mQl/gJ1XNC7Qy0Z9XiGtDas6xRLSwl4cfPL1ofsbTw+EfzrJReL4sALXwVE2sAL4D2ichTyfgKeItBOY7P2cC1wDXOGluABbj6Y0xB/hDEvLV3jneAufYJZ+Xd74EeMr5PH8EcpL0f6yD50LfwGtZ0j8vPIFpPVCE5w7tSjxtUp8Cy53fjZy0OcA4r22vcM6zFcCfk5CvFXjqnEvOsZLedy2AKaH+5wnO1yvOubMQzwUvyz9fzvsy391E5stZ/mLJOeWVNpmfV7BrQ0rOMXvy2RhjjI/KWpVkjDEmRhYYjDHG+LDAYIwxxocFBmOMMT4sMBhjjPFhgcEYY4wPCwymShORxl5DLm/wGxb6mwQd8ygRGRdifaaITEvEsY2JRFqqM2BMKqnqVjxj9yAi9wC7VfWRBB/2TmB0iDxtFpH1InK8qs5KcF6MKcNKDMYEISK7nd8ni8gXIjJJRH4WkTEicrGIfOdM3NLBSZcpIm+LyFzn5/gA+6wPHKmqC5z3fbxKKD+UDLuAZzDAi5P0pxrjwwKDMZHpDowAjgAuBTqpak9gHPBXJ80TwGOqeixwnrPOXw6+Y+zcAlyvqj3wDPtc4CzPdd4bk3RWlWRMZOaqM2igiKwEPnaW/wic4rzuC3T1mu/pEBGpr56JV0pkAZu93s8CHhWR14B39PdB3DbhGavHmKSzwGBMZPZ7vT7o9f4gv3+PqgG9VbWA4ArwDOAIgKqOEZGP8AyYNkdE+qrqT06aUPsxJmGsKskY93yMZ7RXAESkR4A0S4FDvdJ0UNUfVfVBPNVHXZxVnUjwMNjGBGOBwRj33AjkOFNXLsEzPLgPpzTQwKuR+SYRWSQiC/CUEEqm4TwF+CgZmTbGnw27bUySicjfgF2qGupZhi+BweqZ3N2YpLISgzHJ9z982yx8iEgm8KgFBZMqVmIwxhjjw0oMxhhjfFhgMMYY48MCgzHGGB8WGIwxxviwwGCMMcbH/wPTJKDZXTpMe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data:image/png;base64,iVBORw0KGgoAAAANSUhEUgAAAYYAAAEKCAYAAAAW8vJGAAAABHNCSVQICAgIfAhkiAAAAAlwSFlzAAALEgAACxIB0t1+/AAAADl0RVh0U29mdHdhcmUAbWF0cGxvdGxpYiB2ZXJzaW9uIDIuMS4xLCBodHRwOi8vbWF0cGxvdGxpYi5vcmcvAOZPmwAAIABJREFUeJzt3Xd8FGX+wPHPFxI6QoAAgdClCCqoEeEsWEBQEbCcylnw1MN64vnTs5yHHqJiOcudeoqIXQQ7KkVUbAhKUECKSBEk0iH0QBL4/v7YSdzdbN/Z3ZTv+/XKK7szz8w82czOd54yzyOqijHGGFOiWqozYIwxpnyxwGCMMcaHBQZjjDE+LDAYY4zxYYHBGGOMDwsMxhhjfFhgMMYY48MCgzHGGB8WGIwxxvhIS3UGYtGkSRNt27ZtqrNhjDEVyrx587aoama4dBUyMLRt25bc3NxUZ8MYYyoUEVkTSTqrSjLGGOPDAoMxxhgfFhiMMcb4qJBtDMYYU9UVFRWRl5fHvn37yqyrVasW2dnZpKenx7RvCwzGGFMB5eXlUb9+fdq2bYuIlC5XVbZu3UpeXh7t2rWLad+uVCWJyHgR2SQii4KsFxH5j4isEJGFInK017phIrLc+RnmRn6MMaay27dvH40bN/YJCgAiQuPGjQOWJCLlVhvDi8CAEOvPADo6P8OB/wGISCPgbuA4oCdwt4hkuJQnU07s21/Epm27Up0NYyod/6AQbnmkXAkMqvolsC1EksHAy+oxB2goIllAf2CGqm5T1XxgBqEDjKlgdu/dz9X3vMp1/3qNr79fkersGGMikKxeSS2BtV7v85xlwZaXISLDRSRXRHI3b96csIwad02cOpfde/ejwGMvfZLq7BhjIpCswBCoXKMhlpddqDpWVXNUNSczM+wT3aacyN9ZkOosGFNpqQa8XAZdHqlkBYY8oJXX+2xgXYjlxhhjQqhVqxZbt24tEwRKeiXVqlUr5n0nq7vqZOAGEXkDT0PzDlVdLyLTgfu9GpxPB+5IUp6MMabCys7OJi8vj0BV6yXPMcTKlcAgIhOAk4EmIpKHp6dROoCqPgNMAc4EVgB7gT8767aJyL3AXGdXo1Q1VCO2McYYID09PebnFMJxJTCo6tAw6xW4Psi68cB4N/JhjDEmfjZWkjHGGB8WGKqA/YVFqc6CMaYCscBQiakq9/7vIy6740U+nbM01dkxxlQQFhgqsYU//8b8n9ZSXHyApyd8kfTjv/TebGbPX5n04xpj4mOBoRLbvnNvyo69Zt02Js9ckLLjG2NiZ4HBJMTGrTtTnQUThQ1bdvL6h9/x06oNIdPNWbCKN6fPY9ee2EfuNOWfzcdgjOGBsVPJ25jP2zO+57WHrqRWzbITvKxZt5WHx38MwLpN2xlx6WnJzqZJEisxGGPI25hf+nrNuq0B00z/eknp6y9zlyc8TyZ1LDAYUwmpKm99/D3j3vqanbttIEMTHatKMqYS+mreciZ89B3gmRPjpssir/b56MtFLFm5nrP6HEGNdLtEVEVWYjCmEprmVe3z1bzoqn1mfb+CVz/4lg8+X+h2tkwFYYEhCX7btJ2iogOpzoYxUXn9w+9c3Z+qsmLNJoqL7bsQreLiA3z9/QoWLstLyvGsnJhgb06fxxtT5tIiswFP3Hkh1apZLDZV05Ovf87n3y2jc7vm3H/TEFf2OWlaLh/PWsIFA3I4/fiuruyzPPrs22U8O+lLAB68+VwObdM0ocezq1SCvTHFM6L4us07+Hbh6tRmpgpauyGfu5+czNhJX8U9q5WJz+ffLQNg2S8b2LRtV9z721Own4lTc8nfubf0ollZef99z775VcKPZyWGJNq33wazS7b7n53Cpm27WLR8HV3aN+OknE6pzpIBV6qTCvbZ9ylRXCkxiMgAEVkmIitE5PYA6x8TkfnOz88ist1r3QGvdZPdyI8xJbzvTBcs+y2FOTGm4oi7xCAi1YGngH545nCeKyKTVbW0W4Sq/s0r/V+Bo7x2UaCqPeLNR0WwYetOfl69kY5tmiIiFBYV8/5nCxARBp/SnfT06qnOoqnEDh48yNoN+bTOaoSIpDo7phxzo8TQE1ihqqtUtRB4AxgcIv1QYIILx61w3po+jzsee7f0qdEPPl/IG1PmMuGj75j29eIU585Udg88N42bH3yTx1/5NNVZMXFIRkh3IzC0BNZ6vc9zlpUhIm2AdsBnXotriUiuiMwREXe6KpRz/3n1MyZMmevTHfCVD+akMEemsttbUMj3S34F4Ot5K2LaR1UrZGzJ382Y56bxzMQvqlwXWzcCQ6DTJVj3j4uAt1TV+1Nurao5wJ+Ax0WkQ8CDiAx3Akju5s2b48txOfDW9HlJP+ab0+clvGfOvv1FrjeyHzhwkNnzV7FoeeLbCAqLitlTsD/hx0m2AwcPxr2P8jZi7o8/J/Z8+O9rnzF30WpmfLOUqV9VrRK9G4EhD2jl9T4bWBck7UX4VSOp6jrn9yrgc3zbH7zTjVXVHFXNyczMjDfPVdIbU+YyZ8EvCdv/2g35XDXyFa4a+QprN2xzbb+fz13GIy98zN1PfsDKXxN3U7Alfzd/GfkKV/3zFX5evRGAXXv2WTdXxw9L14ZPlERPvj4zoftftPz3y9isH2IrZUVLVdmwZWfKzzk3AsNcoKOItBORGngu/mV6F4lIZyADmO21LENEajqvmwDHA0v8t60o9hYUcvuj73D+iGcSfjcTq0de+Jj3P4t9Ap2Z3y7jpgcmMvWrRWXWPfriDAr2FVKwr9DVp2a9Z597asLnMe8nXFXI2ElfsXvvfgqLirnnqQ/5YOZC/nzni9zz1Ac+X9T8nXv5dM5Stu3YE3NeQnHjohDub523eA1jnptG7uI1MR/DrZLh9l2J/Twrkv++NpPr732df7/4SUrzEXdgUNVi4AZgOrAUmKSqi0VklIgM8ko6FHhDfc/6w4BcEVkAzATGePdmqmjGvzuL5Ws2ocA9T32Q0GN5fym379rLvMVrIq4Hffn92fy2aXv4hAE8+fpM1m7IZ9xbX5cZ5uPX9e6VElLht02/Dz29v7CIF9/7BsVz57jUawKbB8ZO5ekJXzDmuWk+26sqazfkc+BAbNU2qspjL3/C8LtfjeuCHcjGLb7VQPePncrcRat5YOzUkIGosKg46Lrps9z5qj70/Mc8PeEL7ns2dF6qgi/m/gzA7PkrU9qu4coDbqo6BZjit2yk3/t7Amz3DXCEG3mIx+IV6/js22WcelxnunbIYt/+ImrXqsGMb5awZOV6zjv9aLKbZQTc9vslvzJ20lcc0aklM79d5rMu3GxY0Zry5Y98u/CX0iLu4R1bcMdfzuDKu14GiGqogbwN+bRs2jCu/BQWF5fbLrbrN+/goy9+jGqbPQWFQdft3vt7u8PKtZtLf6tqadfP59+exdSvFsU85MMPS9eWNgw/MHYqbz9xTUTbbduxh982bufwji1K8+J/7j3ywoyg24e6GI/872TG3HxuwHXeQWPZLxt4/aPv6N65FX17d2Hhst/o3iWb+nVrhc3/sl88eV392xb2FxYHnCQoEtO/Xkz/E7rFtK3xZU8+4zn5wfPIftcOWSxbvZHTenXhY+eOaOnKDTxzz8UBt73vWU88/Ozbn8qs+8cT77mWx59Xb+T5t2f5LFu0fB0X//350vclXzC3HDx4kGrVqjHz22X8tjGfs0/p7rN+0tR5dGzblBOOPtTV44YS6R3lA2OnRlUqUtWYpqv0fh6gpHpt2S8bWLshn1bNy95M7NxdwJ6CQrIyG5RZty6GUlzBvkJuvH8iBfsKuWBADheekRMw3eb82IagWL5mE1vyd9Mko17QNPv2F3Hn455zfdHydUyclktx8QEOa5/F6BGheq6XFU/Pp7FvfmWBwSUWGPwsWbkeoDQoQOxfKjflLnK3aiHUA06qyr9f/IQFP63llOM6l955r/erjvjwi4XwBTRvfEjCB/WK1NoN+Tw94fOAQUH8OtAVFR0oLfGEa9QuKj7A/J/W0jHCvzNQNcCW/N1cP3oCxcUHuO2qAfQ8om3pusKi4pgC07SvF1Owz1PSmTQtN2hgiMfBIMG45Bx6cNx0n+Ulf/vSVevD7jtQO0XJ+fdL3mauG3oy3Q5tEW2WK7VkPJxogSFGM75ZwrzFv7q+3wMHDvLDT2tp2bRhwLtKt4x/e5bPhcnbouXrmD1/JYBPdcycBasCpp/y1SJubHNqRMd9+f3ZHDyo9Orens7tmoU8yX9atYGno2xsvu+ZKREF8tc//I73PpvPmScezuXn/CHoxa/EU69/zv7Coriq38a99XXpRfPBcdNKq4p27i5gxAOTYppprSgJ9dDhSmkLf45+KOiSPT75+udl1n2Zu7z0/Bv538m8/vCVvPTeHIqKD3D5Ob2pW7tmyH3v2rOP9z+dT6d2zTn28DaICKrK90t+JX/nXtpnN6FddpNy//T36GenUFx8kBGXRvbdcpMFhhhs2raLZyYmZjTHt2d8z8SpuaSlVWfcqEsjqqP1tmNXAQ3q1w6bbnP+rtKqIn+btiWuv3pJj6gPPl/IyOsG0r1zdtC0wariDhw4yC95W2jfqklp/guLirn+3gkR92x5e8b3pfm4eOBxYdPvL/Tc2UZaPRXoTnj7rr0B074y+dsqO/1mSQDwtmrtFp/378z4gemzPM8RpKVV4+oLTgq5zxtGTyhtEyopmS37ZSP3j51amiZUtZublq/ZyM+rN9Hn2E7Uq1M2oJV0T23e5JAygaqkZ2Oiu+UGYsNux2D1b4EnS3fDxKm5gKc4/t6n86Pefu2Gbezeu58X3vmGN1PwEF00Rj39IS+8803UPVHGjJvGbY++w0PPf1y67MPPf4y5u+NBjf/hL393/ef9iNJt27EnYPtUrFTV9Ql2gvWyiueGe826yL9DH335e9foj8P0hFq/eYdPR4EHx3l6jj3jNyz3pGm5ER+/RP7OvazdkB8+oWPXnn3c/ui7jH9nFs+//XXANM9O+pIbRk/ggbHTAq4H3+cpksVKDOVEoC9fcXFsF6xXP5jDjG+WxpulpPjwi4Vs3LqTvn84jGO6tg5bvC8uPlA6tMPcRatLl7324bcx5yGVPSQfe8nd/urzlvxaWhpyyxe5yxl65rFlj7X4V/r2OizktktWrqdrh6wyy/OiuMBGw78LcTTWbdrOv1/8hG079nDHXwb4rNuSv5ur73mVAwcO0iSjHkcd1opLzu4VsBRQXHyAxSvXs+LXTaXLvsxdzohLy867XfI9nbdkTcSlxmTUgFmJoRzxPzEUZX9hEaOf+SiqL3sqgsLs+YHbHyJR0p/e+1mBYPvzv4arKrc88nZExwn2hXrurcB3c9EI1NjsvyxQACrp7BCKqvLpnKW8/uF3PnfDULYhcn4MTyeHC4y7dgduFF/2ywZufeStkNv+8z/vx90fv6RxPRJ5G6MLOB/MXMjDz0/n1/Xb+PeLn7D6ty3s3F3AHY+965Muf+fe0pu3Lfm7mfHNUl6ZHHh8s/++PpNRT39YpuQWrrRTHOPzL4lgJYYIbdq2i6aN6if0GDc/+KbP++27CvjPqzOjGorA/8IRysSpuSxZuZ7uXVpx5omHU6d2jYi39ffICx+HTxTG2De/YuS1Z7Frz/6g+/Ovdlr482+sjfDBumClkc+/W8aPMTSgevsi9+cyyy6740XOOLEb3Q5tQY8uwdtSwlmwLK/06e9P5ixl/OhhFBYVu9bwvCDMPMLTZy2mTYtGAddt3R6++m7H7gIaNwze3dVbIhqEC/YVBjxHVv66mRff+waAZas3kr8zcBtQMJ/MXsq1F/UpszzYIIXPTvqywkw/aoEhQvc8+QFP/XNoQnsy+J+Ys76PfnyWh8dHfoF+62NPKWTJyvVM+Oi7sI3BibYlfzfX/Ou1qJ4c3hviobRoRHKBC8V72I4S+wuLeO/T+bz36XyuOPf4MkFtzbrIAtq9//uo9PWOXQVsyd/NzQ++SWFRMUd08h3IePGK6OujI+kmOzaO6SRvemASe/3u+tf8tpV/PfVhTPvbsauA3MWrI05/yW3jAy737k0VbVCo7KwqKUIbt+5kw5byNbqk20Y9/WFMg9R9FeMwzv4K9hWGDQoHD8beILB1+24gsuobt41/Z1aZZaOeju3COHbSV+wp2E+RV3tLifI4LIl/UACYs/CXoN1cNejgzB53PfFewEBc0ZWn7rMWGGJQjv5/rns+wAUsnIMuDOmcDD8sXcvSlev5Z4Q9htxWMpRGiWDdV0tMnrmAzdvKPpOxbnNs41wFs31X+ekqO/+n8FV66zbvcOVYgQaCTDTvUmM0bSfJVuUDQyxPm5rUKSyKr1599LNTwieKUqLmb3jpvdnc/ui7ZZa7fV/y8vuzwydKkpLupckQb/VhLLbvKigNDpOmld/u5FW+jeGT2RWjW2eyLPtlAycf2ynV2QjK/y472kZvtycRmv714rjq38MJVKrYu8/dv8Ekz+Mvf8JvG7dzzUV9mDzTd/j78lQTUeVLDNH4YemvVWJY4GcnJeap7sookUEhmHBVUBVdRfyOHThwkPk/rWVHmGq5RcvXkb9zLw94PYUdLRsrKQn2FQYfb97f82/P4oV3Z3PNhScmMEfGmIpm/DuzmPZ15Zn+s8oFht82bWfP3v10bNOUWT+sjHru5YMHD1bKHhHGmOjt3rufLfm7khoUKkyJQUQGAE8A1YFxqjrGb/3lwMNAyXyXT6rqOGfdMOAuZ/loVX3JjTwFkrcxnxH3TwTgyE7ZMY0KaYxJrF17EtOYnwgPj5/Oepd6SRVE2HaUjBF14w4MIlIdeAroB+QBc0VkcoApOieq6g1+2zYC7gZy8Ix2MM/ZNiEDqfzvjd/v9C0oGFM+RTNQXaq5OcDdDaMnRJTut43udlcOxI3G557AClVdpaqFwBtApNM29QdmqOo2JxjMAAaE2SZmbj0la4xJnJIhzk1gyfh83AgMLQHvwXzynGX+zhORhSLyloi0inJbY0wV4VbVjImdG4EhUEuIf3+zD4C2qnok8AlQ0o4QybaehCLDRSRXRHI3b45+2AZjjDGRcSMw5AGtvN5nAz4Vb6q6VVVLWpSeA46JdFuvfYxV1RxVzcnMzIwpoxWvd7QxxiSfG4FhLtBRRNqJSA3gImCydwIR8Z6pYxBQ8rjxdOB0EckQkQzgdGdZYlTAB2eMMSbZ4u6VpKrFInIDngt6dWC8qi4WkVFArqpOBm4UkUFAMbANuNzZdpuI3IsnuACMUtXyNzykMcZUIa48x6CqU4ApfstGer2+A7gjyLbjgcADprvMCgzGGBOejZVkjDHGR5UKDBVxcC5jjEm2KhUYytNk28YYU15VqcCwcWvlnprTGGPcUKUCgzHGmPAsMBhjjPFhgcEYY4wPCwzGGGN8WGAwxhjjwwKDMcYYHxYYjDHG+LDAYIwxxocFBmOMMT4sMBhjjPFhgcEYY4wPCwzGGGN8uBIYRGSAiCwTkRUicnuA9TeLyBIRWSgin4pIG691B0RkvvMz2X9bY4wxyRX3DG4iUh14CugH5AFzRWSyqi7xSvYDkKOqe0XkWuAh4EJnXYGq9og3H8YYY9zhRomhJ7BCVVepaiHwBjDYO4GqzlTVvc7bOUC2C8c1xhiTAG4EhpbAWq/3ec6yYK4Epnq9ryUiuSIyR0SGuJAfY4wxcYi7KgmQAMsCzqEpIpcAOUAfr8WtVXWdiLQHPhORH1V1ZYBthwPDAVq3bh1/ro0xxgTkRokhD2jl9T4bWOefSET6Av8ABqnq/pLlqrrO+b0K+Bw4KtBBVHWsquaoak5mZqYL2TbGGBOIG4FhLtBRRNqJSA3gIsCnd5GIHAU8iycobPJaniEiNZ3XTYDjAe9Ga2OMMUkWd1WSqhaLyA3AdKA6MF5VF4vIKCBXVScDDwP1gDdFBOBXVR0EHAY8KyIH8QSpMX69mYwxxiSZG20MqOoUYIrfspFer/sG2e4b4Ag38mCMMcYd9uSzMcYYHxYYjDHG+LDAYIwxxocFBmOMMT4sMBhjjPFhgcEYY4wPCwzGGGN8WGAwxhjjwwKDMcYYHxYYjDHG+LDAYIwxxocFBmOMMT4sMBhjjPFhgcEYY4wPCwzGGGN8WGAwxhjjw5XAICIDRGSZiKwQkdsDrK8pIhOd9d+KSFuvdXc4y5eJSH838mOMMSZ2cQcGEakOPAWcAXQFhopIV79kVwL5qnoo8BjwoLNtVzxzRHcDBgBPO/tznaomYrfGGFPpuFFi6AmsUNVVqloIvAEM9kszGHjJef0WcJp4Jn8eDLyhqvtV9RdghbM/103/2qaSNsaYSLgRGFoCa73e5znLAqZR1WJgB9A4wm0BEJHhIpIrIrmbN2+OKoOqynNvfRXVNsYYU1W5ERgkwDL/eptgaSLZ1rNQdayq5qhqTmZmZnQZFOGGP50S1TbGGFNVuREY8oBWXu+zgXXB0ohIGtAA2Bbhtq7oeWTbROzWGGMqHTcCw1ygo4i0E5EaeBqTJ/ulmQwMc16fD3ymntbgycBFTq+ldkBH4DsX8lSGBCycGGOM8ZcW7w5UtVhEbgCmA9WB8aq6WERGAbmqOhl4HnhFRFbgKSlc5Gy7WEQmAUuAYuB6VT0Qb56MMcbELu7AAKCqU4ApfstGer3eB/wxyLb3Afe5kY9QxAoMxhgTkSrz5LNYZDDGmIhUmcBgjDEmMhYYjDHG+KgygcFqkowxJjJVJjAYY4yJTJUJDNb4bIwxkakygcEYY0xkqkxgsCefjTEmMlUmMBhjjIlMlQkM1sRgjDGRqTKBwRhjTGQsMBhjjPFRZQKDdVc1xpjIVKHAkOocGGNMxVBlAoMxxpjIVJnAYFVJxhgTmbgCg4g0EpEZIrLc+Z0RIE0PEZktIotFZKGIXOi17kUR+UVE5js/PeLJjzHGmPjFW2K4HfhUVTsCnzrv/e0FLlPVbsAA4HERaei1/lZV7eH8zI8zP8YYY+IUb2AYDLzkvH4JGOKfQFV/VtXlzut1wCYgM87jRs2qkowxJjLxBoZmqroewPndNFRiEekJ1ABWei2+z6liekxEaobYdriI5IpI7ubNm+PMtjHGmGDCBgYR+UREFgX4GRzNgUQkC3gF+LOqHnQW3wF0AY4FGgG3BdteVceqao6q5mRmJr3AYYwxVUZauASq2jfYOhHZKCJZqrreufBvCpLuEOAj4C5VneO17/XOy/0i8gJwS1S5N8YY47p4q5ImA8Oc18OA9/0TiEgN4F3gZVV9029dlvNb8LRPLIozP8YYY+IUb2AYA/QTkeVAP+c9IpIjIuOcNBcAJwGXB+iW+pqI/Aj8CDQBRseZH2OMMXEKW5UUiqpuBU4LsDwXuMp5/SrwapDtT43n+MYYY9xXZZ58NsYYExkLDMYYY3xYYDDGGOPDAoMxxhgfFhiMMcb4sMBgjDHGhwUGY4wxPiwwGGOM8WGBwRhjjA8LDMYYY3xYYDDGGOPDAoMxxhgfFhiMMcb4sMBgjDHGhwUGY4wxPuIKDCLSSERmiMhy53dGkHQHvCbpmey1vJ2IfOtsP9GZ7c0YY0wKxVtiuB34VFU7Ap867wMpUNUezs8gr+UPAo852+cDV8aZH2OMMXGKNzAMBl5yXr+EZ97miDjzPJ8KvBXL9rH48zl/SOTujTGmUog3MDRT1fUAzu+mQdLVEpFcEZkjIiUX/8bAdlUtdt7nAS3jzE9IA08+MpG7N8aYSiHsnM8i8gnQPMCqf0RxnNaquk5E2gOficiPwM4A6TREPoYDwwFat24dxaGNMcZEI2xgUNW+wdaJyEYRyVLV9SKSBWwKso91zu9VIvI5cBTwNtBQRNKcUkM2sC5EPsYCYwFycnKCBhBjjDHxibcqaTIwzHk9DHjfP4GIZIhITed1E+B4YImqKjATOD/U9sYYY5Ir3sAwBugnIsuBfs57RCRHRMY5aQ4DckVkAZ5AMEZVlzjrbgNuFpEVeNocno8zP8YYY+IUtiopFFXdCpwWYHkucJXz+hvgiCDbrwJ6xpMHY4wx7rInn40xxviocoHhmK5tUp0FY4wp16pcYDitd5dUZ8EYY8q1KhcY0qpXuT/ZGGOiUuWukl3aB3pWzxhjTIkqFxjq1q7JfSOG0OvIdqnOijHGlEtxdVetqLq0b07tWunMWfhLqrNijDFRaVC/dsKPUeVKDKZyuOf6s1OdBWMiknFIHVf317xJA1f3F0iVDQy1a9mcQNE420amNcY1DevXoXO78tveWWUDQ9NG9VOdhQrFenMZ455Tenbi0NaZAdfldEv9s1b2bfdy4yWnpjoLJkIiqc6BccM1F56U6ixELKdbm7B3+Y/edgEP3nxu2H316dkZwfck7nlEW7p3zubqcvCZWGBwNG5Yl/p1a6U6G1XGGSceHlG6atUCn6KHtc/ivhEJnfDPJEGPLq183g/sk5wqy5o10jm6a3TzukRywW6SUZfs5hk+yyTAXUy1akLvHu1L33ds05TbrhrAyOsG0qhB3ZDHSMZNkQUGx3HWfTWoM0+K7CIeqf/7cz8Gndo9orTjRl0acHn16tXo0r45bz9xjZtZM0mW2ah+6Xfv3L5HJfXYN/zplKjSB7tgp6dVBzztBnVq1cAzo8DvatUo2/lTVenSvjlXnnc8px7XhZsv7xdVXhLNAoPxce1Ffcosu3jgca4e4w89OkTcZpGMrnmR6NohK9VZCOqCATk8eddQXrz/8lRnJSa3XnE640cP4+Kzj0taFWF6WjUa1K/NSTkd497XP689i8sG9+beGwcFLB3cdFnQuc4486QjuP5PJ5e7Nk8LDA5VykR6b5FUW9SrU9PNLCVcp7bNIkpXq2a668euGeAuqjzrc2wnnrjzQv5x9Zkx72NwhKWkSPXu0YH+x3fjnL49yMpsUGGrQkWk9AZgSN8eVE9CR4e/X9kfgEsH9Yr7eE0b1Wfwqd1p0bRhwPUdWmfy6G1/jOsYyWaBIUJd2jfnsdsvCJnmpQf+nKTcuKNjm6ac3LOzz7JQwdHbYe3ju4OuW7smg07pTo308AEiM8P3bmrQKe5eYCOV3SyD+nVjD/7xVld27ZBFNa870v+7vC/DLzgxos8wFuf1Ozoh+w2lYf06PHjzuQntCDLm5nMo+11pAAAV0ElEQVTodmgLwFM99L+Rf4prf3Vrhz8n2rRoHNcxki2uwCAijURkhogsd35nBEhziojM9/rZJyJDnHUvisgvXut6xJOfeERyQWyd1YjrhpatavF21zVnuZWllGjcsF5E6S4eGP/8SsOG9ObVB68IW9I6pJ7vnfCfznJnbqdeR7bjn9dG9//y70mSTL26t+ehW85j0Cndeej/zgtYbeGmk46Nv5olFu2ym9Dn2E4J23/HNr4l5UjP+UCuOPd46tSO7Jmo9q083VNr1kineeNDYj5mMs7BeEsMtwOfqmpH4FPnvQ9VnamqPVS1B3AqsBf42CvJrSXrVXV+nPlJuD45oU/YOrXcr3ZJlEAnmH+PihIN6vs+vXlYhyyG//HEuPNQvXq1qIvy6enVYzqWfztB+9aZCbvbToT+x3elXXYThg3pTYcgfeDdcv7pR5PdLPC5UBn97bK+NGt8CC2bNqSaCDVrRPY9PqtPwMkpA7rtyv5ccvZxPPC3c0hLi+0cTpZ4A8Ng4CXn9UtAuIr484Gpqro3zuO6wvtR9cM7tqRJRux3DpVlUL5qQe5C+5/QlcyM+giUlpr6n9CNR249P+5j/l+CemT07tHB531a9bJfxuZNYr9zi5Z/u0o0T5OPvG5gUi8mQ10qlYXidptLPE445lCeHvkn/vOPixh372W8/MDlrh+jSUY9zul7FG1aNHJ9326LNzA0U9X1AM7vpmHSXwRM8Ft2n4gsFJHHRCSprbf/vHYgh3dswVl9jqBX93a0adE4bP/6QMX3u68byN+GeXoeZATo0layLlLNmxySsjtZ/+BYctdYIz2NJ++6iGfuuYTTeh1Wur5p4/h7U3TtkMWovw7iH1efGfS5hVCCtXdkNw/cGOitUYO6XH3BSRzZKZsjOrUMmi5UrU12s4yICvdtWjQufUBq0CndufycP0SwlUekbT+BxNselCiXDe6dlON4l3x6dW8fIqVHg/q1SUurTovM2MYkSi/npYFIhP0WisgnIrIowM/gaA4kIlnAEcB0r8V3AF2AY4FGwG0hth8uIrkikrt58+ZoDh1UmxaN+NcNg7ji3ONLL/hXnX8CN116mk+6Pw44pvR19erVytxVH9k5u/RuLlC3sxOOPjSqfD1++4VUq5acuuzqAY4z4ZGrOKx9Fsd0bcPfr+pfujwtrXqZwFG3ds2oHxTyJyJ0O7QFR3dtzZ3Dzyhd7v06lHDtPuGcfnxX7r5+IId3DB4YStT2q08ed+9lPHHnhYwN8ryFNxFh9I2DePKuoQwbEt1FMY64QK/usZdmI+2q/LfL+kb0xG+iHe/3XTvqsFb8669nc/tfBnDhGTlRVX+2yortzj4trTrXDz2ZDq0y+VuIrqqhBCu5g6fTSKKFDQyq2ldVDw/w8z6w0bngl1z4N4XY1QXAu6pa5LXv9eqxH3gBCFp+VdWxqpqjqjmZmYmtX/UvFVzQ/xif93dF2WAZrfT06gw57fd2+ERWIVx4Rk7pSVhyEaiRnsboEYO58+ozaBmkC563O4efweN3XOhKfnp0yebu6wYy8rqBEQecFk0blum5FIgbpZuWTRvSq3t7BE91S0l1ZLinVUtUq1aNrBjvRGN1eMcWMW97br/IHjpr1qTsZ9vziLYxHzdWV1/ge+G/bHBvGtavw7GHt+WCATlJey7m1F5deOiW8zjhmOhuCoNp1KAuGYfUoUOrTC48I8eVfYYSb33FZGAYMMb5/X6ItEPxlBBKiUiWqq4Xz5V4CLAozvy4on2rJqWvhbLDMtRIQlFx8Knd2VtQSPGBA2QcUpfXPvw27DaDTunO5JkLojpO44b1eOTvf2T95u0xD94lIrQK0mhdu1YNCvYVRrWvIztn+yxr36oJK9d6SonBejA9c8/FTJqWy8SpuaXLTj62M53aNGPMuGnUrV2TS84+jk9mL404L8HcesXp7CnYH1E3RfCcQ5cGqTY5pF5tdu4uiDtPoQTrX59ot101gKv++TL5O5PTpHjfiCER/08icWjrpnzrzNmS6k4Kz426FFVNeE+0EvG2MYwB+onIcqCf8x4RyRGRcSWJRKQt0Ar4wm/710TkR+BHoAkwOs78uKJF04b85fwTOaZrGx64+ZyU5KFGehrDhvTmyvNOoG6E3eGibdRq1LBu6Xa9urd3vWTS68h2/P2K0+Pez6WDepHdLIOG9evwzxDdgRvU870bbN7kEI7u2prn772MsfdcEtcDYJ3a+g6eFs0F6IX7Lw/a0Drqr4Po2/uwsM84xNLGUKdWDUZeN5Aa6WlB75TfevzqqPcbSK2agc/Rk+Podjri0sifZWiX3cT1aXsHnXIkR3RqSWZGfUb9NcnzfwQIAMkKChBniUFVtwKnBVieC1zl9X41UKYCV1XL7XCmA07sxoATu7m2v26HtmDxinUxbdvn2E68PHkO+/YXhU8coRaZDTgzwoHsYlGnVg1uvbI/m7ftintfdWvX5PE7LuDAgYMxBa94AsKxh7ele5fsoCUib+1bZbJqbdn2r1DHb9U8g2sv6sPSletL707dct3Qk+nulL7uvm4gr33wHRu37iRvY35pmngvNgIc060NrZpnsG3HnjLrz+9/DFt37GHf/iK++3F1VPs+KacTXdpnce2/XvNZ3rB+HUZceir/evrDOHIeXlpade65/uyk3qmXFxWnE3cFd+Mlp/Lie7Np0rAuh3dqySPjP6Zxw7rcefWZ3HjfGyG3rVUznYduOY8Vazbx3qfz+XX9trjy0uvIdtxyxekpOdljfaJVRMIGhcZxdDcO5va/DIg47d+vOJ1P5vxE++wmPPT89PAbJFirrN+DWZsWjbnz6jP4et4KHnv5k7j2e9yR7fhh6VqG//FEcg5vU1q916hBXS45+zi+mreitB68Vs10RjidOc4b8UzUx2raqD7padUpKj5QumzcvZcm9dytakEBLDAkTZOMetzy59/7648fPYxaNdMi7p7ZsmlDWjZtyNSvgjfD1KyRzu1/GcCY56b5LP/f3Rf73HXVrVMzZSd7Ip9oPaZra7p3zmbJyvUBBwMMJ96PJLNRfYaeeSwA3Ttns2BZXsSDtGW6NIjaqL8OYsJHczmmW+uEPaD29yv7U1x8IGCgPqfvUZwTwSipjRtG1lgfSCov1GeeeDjLftkAJPZcTjULDCni/Rh9drMMn+J9NM7vfwxvTZ9Hs8aHcNyRbalWrRoP/d95/P3fb5emqenXcNY+O7G9ulJFRBh53UAKi4pT3lh41zVnsnZDPq0j7PLYJKMeFw88jq/mLWfoWT15cNy08BsF0O3QFoweEVVP8qh0cIZ1SPbDdi+/PxvwjCRb4oIBOUya5ulsEKxbrdvnwfFHd2DTtl3s2FXA+f2TP5ZUslhgiIHbdyxZmQ1KA0O0w0NcdEYOf+jRnqzMBqWlj0DDJdw3YgiPv/wprbIy6PeHw8qsr0xCXQxyurUhd/EaIPrnS6JRrVq1qAdOO7ffUUG7h8bzgJuPclIrEs136MwTD2d/YREHDipDTvu9EX/Iad2pW7sGh9SrRY8uv/dkK+mdd9RhrVx/sl1EIu7CG4+bLjuNR1+cAUTXCO8WCwzlwF/+eAJLV61nf2ExI68bGNW2IhLRBahL++b87+4/Vcn6Um/XDu3D9K+XcGjrTJrFMZCZSZ709Oo+JYUSNWukMzDAsCLDhvTmrD5HxFVdlWq9u7fjb8P6cvDgQY4/KnE3MMFYYEiAenVqsnvv/ojTN25Yj+dGXUph0YGwI41ePPA47nnqA8D3iexIpCIoeI9HFenAZInUsH6doA8IpXLk1GSpKjcG8Yx7Vh5Uq1YtoSXacCwwJMB5px/NS+/NjmqbGulpEdWHHt6xBTdf3o/tO/fSt3eXWLOYEL17dGD2/JUAnNzT0zCXllad+0YMYfb8VZzaq3OozU0Ih7ZO/DAIyVQVgnBFZoEhAWol8M5YRDj+qA7hE6bAX84/obS3ytAzfx/dpEv75q4/fFSVHFKvdrmZ4jQetWqmlz6Lk+xhQUx0LDDEoIqUxqPWoH7tqPr9m8jEO0hhtMKNMByrkdeexd1PfkB6WnWujXPgQ5NYFhgSwHvQskgGdzPlw8k9O/mMSZWsYaHLk0duPZ922U18lvXo0or5P60F4MRjYp/VrXO75oy79zLS06qVi/YmE5wFhgRo0bQhN15yKj8u/81nlFRTvjVqUJfRNw5mxa+bOblnp7iG0qioAnXvvG5oH8a/PYsG9etwRpzDxITrXGHKBwsMCdLn2E7l5slIxaU+8FXAYR2yOKxD+ZzYJlUaN6zHrVf2D5/QVBrxjq5qyqkjO3ke+Gmd1ajMqKOm/Dvfaw6QP/aPrltyPFL9xLgpH+wsqKRuuaIf3y/+lSM7Z1eZvuuVyXn9jqJZo/pkZTZI+LzU940YwozZSzn52E5RP3lvKicLDDGoCBfaurVrcmKEA7iZ8qdGehqn9nL/OZVAp651Jzb+7PbAGGOMj7gCg4j8UUQWi8hBEQk6EamIDBCRZSKyQkRu91reTkS+FZHlIjJRRCKbqswYY0zCxFtiWAScC3wZLIGIVAeeAs4AugJDRaSrs/pB4DFV7QjkA1fGmR9jjDFxiiswqOpSVV0WJllPYIWqrlLVQuANYLB4KupPBd5y0r0EDIknP8lSq6Y9nGMqpuoRTgxlqrZknCUtgbVe7/OcZY2B7apa7Le83Gud1ai0O+h5/SrvZB2m8jmma+vSEW8r+7wcJnZheyWJyCdAoC4L/1DV9yM4RqAuPBpiebB8DAeGA7RundyxYwIZed1ZbNuxh8YNK/bwvqZqSUurzsO3ns/yNZs4qkurVGfHlFNhA4Oq9o3zGHmA9xmYDawDtgANRSTNKTWULA+Wj7HAWICcnJyUP8orIhYUTIWUcUgdeh7RNtXZMOVYMqqS5gIdnR5INYCLgMnqmatwJnC+k24YEEkJxBhjTALF2131HBHJA3oDH4nIdGd5CxGZAuCUBm4ApgNLgUmqutjZxW3AzSKyAk+bw/Px5McYY0z8xLVJxpMoJydHc3NzU50NY4ypUERknqoGfeashPVdM8YY48MCgzHGGB8WGIwxxviwwGCMMcZHhWx8FpHNwJoYN2+C5xmK8sbyFR3LV3QsX9GprPlqo6qZ4RJVyMAQDxHJjaRVPtksX9GxfEXH8hWdqp4vq0oyxhjjwwKDMcYYH1UxMIxNdQaCsHxFx/IVHctXdKp0vqpcG4MxxpjQqmKJwRhjTAiVNjAEm2faa31NZ57pFc68022TkKdWIjJTRJY6c2WPCJDmZBHZISLznZ+Ric6Xc9zVIvKjc8wyA1GJx3+cz2uhiCR8hiIR6ez1OcwXkZ0icpNfmqR8XiIyXkQ2icgir2WNRGSGM2f5DBHJCLLtMCfNchEZloR8PSwiPzn/p3dFpGGQbUP+zxOQr3tE5Dev/9WZQbYN+d1NQL4meuVptYjMD7JtIj+vgNeGlJ1jqlrpfoDqwEqgPVADWAB09UtzHfCM8/oiYGIS8pUFHO28rg/8HCBfJwMfpuAzWw00CbH+TGAqngmWegHfpuB/ugFPP+ykf17AScDRwCKvZQ8BtzuvbwceDLBdI2CV8zvDeZ2R4HydDqQ5rx8MlK9I/ucJyNc9wC0R/J9Dfnfdzpff+n8DI1PweQW8NqTqHKusJYaA80z7pRmMZ55p8Mw7fZqIBJpVzjWqul5Vv3de78IzDHmFmM4Uz+f1snrMwTPJUlYSj38asFJVY32wMS6q+iWwzW+x9zkUbM7y/sAMVd2mqvnADGBAIvOlqh/r71PmzsEzCVZSBfm8IhHJdzch+XK+/xcAE9w6XqRCXBtSco5V1sAQbJ7pgGmcL9EOPHNCJIVTdXUU8G2A1b1FZIGITBWRbknKkgIfi8g88Uyj6i+SzzSRLiL4FzYVnxdAM1VdD54vNtA0QJpUf25X4CnpBRLuf54INzhVXOODVIuk8vM6EdioqsuDrE/K5+V3bUjJOVZZA0Mk80lHNee0m0SkHvA2cJOq7vRb/T2e6pLuwH+B95KRJ+B4VT0aOAO4XkRO8lufys+rBjAIeDPA6lR9XpFK5ef2D6AYeC1IknD/c7f9D+gA9ADW46m28ZeyzwsYSujSQsI/rzDXhqCbBVgW12dWWQNDsHmmA6YRkTSgAbEVfaMiIul4/vGvqeo7/utVdaeq7nZeTwHSRaRJovOlquuc35uAd/EU6b1F8pkmyhnA96q60X9Fqj4vx8aS6jTn96YAaVLyuTkNkAOBi9WpiPYXwf/cVaq6UVUPqOpB4Lkgx0vV55UGnAtMDJYm0Z9XkGtDSs6xyhoYAs4z7ZdmMp55psEz7/Rnwb5AbnHqMJ8Hlqrqo0HSNC9p6xCRnnj+R1sTnK+6IlK/5DWexstFfskmA5eJRy9gR0kRNwmC3sml4vPy4n0OBZuzfDpwuohkOFUnpzvLEkZEBuCZNneQqu4NkiaS/7nb+fJukzonyPEi+e4mQl/gJ1XNC7Qy0Z9XiGtDas6xRLSwl4cfPL1ofsbTw+EfzrJReL4sALXwVE2sAL4D2ichTyfgKeItBOY7P2cC1wDXOGluABbj6Y0xB/hDEvLV3jneAufYJZ+Xd74EeMr5PH8EcpL0f6yD50LfwGtZ0j8vPIFpPVCE5w7tSjxtUp8Cy53fjZy0OcA4r22vcM6zFcCfk5CvFXjqnEvOsZLedy2AKaH+5wnO1yvOubMQzwUvyz9fzvsy391E5stZ/mLJOeWVNpmfV7BrQ0rOMXvy2RhjjI/KWpVkjDEmRhYYjDHG+LDAYIwxxocFBmOMMT4sMBhjjPFhgcEYY4wPCwymShORxl5DLm/wGxb6mwQd8ygRGRdifaaITEvEsY2JRFqqM2BMKqnqVjxj9yAi9wC7VfWRBB/2TmB0iDxtFpH1InK8qs5KcF6MKcNKDMYEISK7nd8ni8gXIjJJRH4WkTEicrGIfOdM3NLBSZcpIm+LyFzn5/gA+6wPHKmqC5z3fbxKKD+UDLuAZzDAi5P0pxrjwwKDMZHpDowAjgAuBTqpak9gHPBXJ80TwGOqeixwnrPOXw6+Y+zcAlyvqj3wDPtc4CzPdd4bk3RWlWRMZOaqM2igiKwEPnaW/wic4rzuC3T1mu/pEBGpr56JV0pkAZu93s8CHhWR14B39PdB3DbhGavHmKSzwGBMZPZ7vT7o9f4gv3+PqgG9VbWA4ArwDOAIgKqOEZGP8AyYNkdE+qrqT06aUPsxJmGsKskY93yMZ7RXAESkR4A0S4FDvdJ0UNUfVfVBPNVHXZxVnUjwMNjGBGOBwRj33AjkOFNXLsEzPLgPpzTQwKuR+SYRWSQiC/CUEEqm4TwF+CgZmTbGnw27bUySicjfgF2qGupZhi+BweqZ3N2YpLISgzHJ9z982yx8iEgm8KgFBZMqVmIwxhjjw0oMxhhjfFhgMMYY48MCgzHGGB8WGIwxxviwwGCMMcbH/wPTJKDZXTpMeQ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1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Document 17"/>
          <p:cNvSpPr/>
          <p:nvPr/>
        </p:nvSpPr>
        <p:spPr>
          <a:xfrm>
            <a:off x="5973" y="-18098"/>
            <a:ext cx="9157447" cy="854810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Document 19"/>
          <p:cNvSpPr/>
          <p:nvPr/>
        </p:nvSpPr>
        <p:spPr>
          <a:xfrm>
            <a:off x="-3273" y="-18098"/>
            <a:ext cx="9144000" cy="566778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17"/>
          <p:cNvSpPr/>
          <p:nvPr/>
        </p:nvSpPr>
        <p:spPr>
          <a:xfrm flipH="1" flipV="1">
            <a:off x="0" y="5945835"/>
            <a:ext cx="9148476" cy="899587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owchart: Document 19"/>
          <p:cNvSpPr/>
          <p:nvPr/>
        </p:nvSpPr>
        <p:spPr>
          <a:xfrm flipH="1" flipV="1">
            <a:off x="-20365" y="6093296"/>
            <a:ext cx="9168839" cy="648072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0" name="Picture 4" descr="lin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0366" y="6313884"/>
            <a:ext cx="916884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588224" y="6396335"/>
            <a:ext cx="2592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ทันโลก บริการดี มีคุณธรรม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36512" y="6423719"/>
            <a:ext cx="3096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ฝ่ายปฏิบัติการและบำรุงรักษา</a:t>
            </a:r>
          </a:p>
        </p:txBody>
      </p:sp>
      <p:sp>
        <p:nvSpPr>
          <p:cNvPr id="16" name="Rounded Rectangle 7"/>
          <p:cNvSpPr/>
          <p:nvPr/>
        </p:nvSpPr>
        <p:spPr>
          <a:xfrm>
            <a:off x="981114" y="95436"/>
            <a:ext cx="7623333" cy="71222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B w="38100" h="38100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b="1" dirty="0" smtClean="0">
                <a:effectLst>
                  <a:reflection endPos="0" dir="5400000" sy="-100000" algn="bl" rotWithShape="0"/>
                </a:effectLst>
                <a:latin typeface="TH SarabunPSK" pitchFamily="34" charset="-34"/>
                <a:ea typeface="Tahoma" pitchFamily="34" charset="0"/>
                <a:cs typeface="TH SarabunPSK" pitchFamily="34" charset="-34"/>
              </a:rPr>
              <a:t>     Part list</a:t>
            </a:r>
            <a:endParaRPr lang="th-TH" sz="3600" b="1" dirty="0">
              <a:effectLst>
                <a:reflection endPos="0" dir="5400000" sy="-100000" algn="bl" rotWithShape="0"/>
              </a:effectLst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85" y="95437"/>
            <a:ext cx="746963" cy="72008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>
            <a:innerShdw blurRad="114300">
              <a:srgbClr val="FFFF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AutoShape 12" descr="Image result for raspberry p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data:image/png;base64,iVBORw0KGgoAAAANSUhEUgAAAYYAAAEKCAYAAAAW8vJGAAAABHNCSVQICAgIfAhkiAAAAAlwSFlzAAALEgAACxIB0t1+/AAAADl0RVh0U29mdHdhcmUAbWF0cGxvdGxpYiB2ZXJzaW9uIDIuMS4xLCBodHRwOi8vbWF0cGxvdGxpYi5vcmcvAOZPmwAAIABJREFUeJzt3Xd8FGX+wPHPFxI6QoAAgdClCCqoEeEsWEBQEbCcylnw1MN64vnTs5yHHqJiOcudeoqIXQQ7KkVUbAhKUECKSBEk0iH0QBL4/v7YSdzdbN/Z3ZTv+/XKK7szz8w82czOd54yzyOqijHGGFOiWqozYIwxpnyxwGCMMcaHBQZjjDE+LDAYY4zxYYHBGGOMDwsMxhhjfFhgMMYY48MCgzHGGB8WGIwxxvhIS3UGYtGkSRNt27ZtqrNhjDEVyrx587aoama4dBUyMLRt25bc3NxUZ8MYYyoUEVkTSTqrSjLGGOPDAoMxxhgfFhiMMcb4qJBtDMYYU9UVFRWRl5fHvn37yqyrVasW2dnZpKenx7RvCwzGGFMB5eXlUb9+fdq2bYuIlC5XVbZu3UpeXh7t2rWLad+uVCWJyHgR2SQii4KsFxH5j4isEJGFInK017phIrLc+RnmRn6MMaay27dvH40bN/YJCgAiQuPGjQOWJCLlVhvDi8CAEOvPADo6P8OB/wGISCPgbuA4oCdwt4hkuJQnU07s21/Epm27Up0NYyod/6AQbnmkXAkMqvolsC1EksHAy+oxB2goIllAf2CGqm5T1XxgBqEDjKlgdu/dz9X3vMp1/3qNr79fkersGGMikKxeSS2BtV7v85xlwZaXISLDRSRXRHI3b96csIwad02cOpfde/ejwGMvfZLq7BhjIpCswBCoXKMhlpddqDpWVXNUNSczM+wT3aacyN9ZkOosGFNpqQa8XAZdHqlkBYY8oJXX+2xgXYjlxhhjQqhVqxZbt24tEwRKeiXVqlUr5n0nq7vqZOAGEXkDT0PzDlVdLyLTgfu9GpxPB+5IUp6MMabCys7OJi8vj0BV6yXPMcTKlcAgIhOAk4EmIpKHp6dROoCqPgNMAc4EVgB7gT8767aJyL3AXGdXo1Q1VCO2McYYID09PebnFMJxJTCo6tAw6xW4Psi68cB4N/JhjDEmfjZWkjHGGB8WGKqA/YVFqc6CMaYCscBQiakq9/7vIy6740U+nbM01dkxxlQQFhgqsYU//8b8n9ZSXHyApyd8kfTjv/TebGbPX5n04xpj4mOBoRLbvnNvyo69Zt02Js9ckLLjG2NiZ4HBJMTGrTtTnQUThQ1bdvL6h9/x06oNIdPNWbCKN6fPY9ee2EfuNOWfzcdgjOGBsVPJ25jP2zO+57WHrqRWzbITvKxZt5WHx38MwLpN2xlx6WnJzqZJEisxGGPI25hf+nrNuq0B00z/eknp6y9zlyc8TyZ1LDAYUwmpKm99/D3j3vqanbttIEMTHatKMqYS+mreciZ89B3gmRPjpssir/b56MtFLFm5nrP6HEGNdLtEVEVWYjCmEprmVe3z1bzoqn1mfb+CVz/4lg8+X+h2tkwFYYEhCX7btJ2iogOpzoYxUXn9w+9c3Z+qsmLNJoqL7bsQreLiA3z9/QoWLstLyvGsnJhgb06fxxtT5tIiswFP3Hkh1apZLDZV05Ovf87n3y2jc7vm3H/TEFf2OWlaLh/PWsIFA3I4/fiuruyzPPrs22U8O+lLAB68+VwObdM0ocezq1SCvTHFM6L4us07+Hbh6tRmpgpauyGfu5+czNhJX8U9q5WJz+ffLQNg2S8b2LRtV9z721Own4lTc8nfubf0ollZef99z775VcKPZyWGJNq33wazS7b7n53Cpm27WLR8HV3aN+OknE6pzpIBV6qTCvbZ9ylRXCkxiMgAEVkmIitE5PYA6x8TkfnOz88ist1r3QGvdZPdyI8xJbzvTBcs+y2FOTGm4oi7xCAi1YGngH545nCeKyKTVbW0W4Sq/s0r/V+Bo7x2UaCqPeLNR0WwYetOfl69kY5tmiIiFBYV8/5nCxARBp/SnfT06qnOoqnEDh48yNoN+bTOaoSIpDo7phxzo8TQE1ihqqtUtRB4AxgcIv1QYIILx61w3po+jzsee7f0qdEPPl/IG1PmMuGj75j29eIU585Udg88N42bH3yTx1/5NNVZMXFIRkh3IzC0BNZ6vc9zlpUhIm2AdsBnXotriUiuiMwREXe6KpRz/3n1MyZMmevTHfCVD+akMEemsttbUMj3S34F4Ot5K2LaR1UrZGzJ382Y56bxzMQvqlwXWzcCQ6DTJVj3j4uAt1TV+1Nurao5wJ+Ax0WkQ8CDiAx3Akju5s2b48txOfDW9HlJP+ab0+clvGfOvv1FrjeyHzhwkNnzV7FoeeLbCAqLitlTsD/hx0m2AwcPxr2P8jZi7o8/J/Z8+O9rnzF30WpmfLOUqV9VrRK9G4EhD2jl9T4bWBck7UX4VSOp6jrn9yrgc3zbH7zTjVXVHFXNyczMjDfPVdIbU+YyZ8EvCdv/2g35XDXyFa4a+QprN2xzbb+fz13GIy98zN1PfsDKXxN3U7Alfzd/GfkKV/3zFX5evRGAXXv2WTdXxw9L14ZPlERPvj4zoftftPz3y9isH2IrZUVLVdmwZWfKzzk3AsNcoKOItBORGngu/mV6F4lIZyADmO21LENEajqvmwDHA0v8t60o9hYUcvuj73D+iGcSfjcTq0de+Jj3P4t9Ap2Z3y7jpgcmMvWrRWXWPfriDAr2FVKwr9DVp2a9Z597asLnMe8nXFXI2ElfsXvvfgqLirnnqQ/5YOZC/nzni9zz1Ac+X9T8nXv5dM5Stu3YE3NeQnHjohDub523eA1jnptG7uI1MR/DrZLh9l2J/Twrkv++NpPr732df7/4SUrzEXdgUNVi4AZgOrAUmKSqi0VklIgM8ko6FHhDfc/6w4BcEVkAzATGePdmqmjGvzuL5Ws2ocA9T32Q0GN5fym379rLvMVrIq4Hffn92fy2aXv4hAE8+fpM1m7IZ9xbX5cZ5uPX9e6VElLht02/Dz29v7CIF9/7BsVz57jUawKbB8ZO5ekJXzDmuWk+26sqazfkc+BAbNU2qspjL3/C8LtfjeuCHcjGLb7VQPePncrcRat5YOzUkIGosKg46Lrps9z5qj70/Mc8PeEL7ns2dF6qgi/m/gzA7PkrU9qu4coDbqo6BZjit2yk3/t7Amz3DXCEG3mIx+IV6/js22WcelxnunbIYt/+ImrXqsGMb5awZOV6zjv9aLKbZQTc9vslvzJ20lcc0aklM79d5rMu3GxY0Zry5Y98u/CX0iLu4R1bcMdfzuDKu14GiGqogbwN+bRs2jCu/BQWF5fbLrbrN+/goy9+jGqbPQWFQdft3vt7u8PKtZtLf6tqadfP59+exdSvFsU85MMPS9eWNgw/MHYqbz9xTUTbbduxh982bufwji1K8+J/7j3ywoyg24e6GI/872TG3HxuwHXeQWPZLxt4/aPv6N65FX17d2Hhst/o3iWb+nVrhc3/sl88eV392xb2FxYHnCQoEtO/Xkz/E7rFtK3xZU8+4zn5wfPIftcOWSxbvZHTenXhY+eOaOnKDTxzz8UBt73vWU88/Ozbn8qs+8cT77mWx59Xb+T5t2f5LFu0fB0X//350vclXzC3HDx4kGrVqjHz22X8tjGfs0/p7rN+0tR5dGzblBOOPtTV44YS6R3lA2OnRlUqUtWYpqv0fh6gpHpt2S8bWLshn1bNy95M7NxdwJ6CQrIyG5RZty6GUlzBvkJuvH8iBfsKuWBADheekRMw3eb82IagWL5mE1vyd9Mko17QNPv2F3Hn455zfdHydUyclktx8QEOa5/F6BGheq6XFU/Pp7FvfmWBwSUWGPwsWbkeoDQoQOxfKjflLnK3aiHUA06qyr9f/IQFP63llOM6l955r/erjvjwi4XwBTRvfEjCB/WK1NoN+Tw94fOAQUH8OtAVFR0oLfGEa9QuKj7A/J/W0jHCvzNQNcCW/N1cP3oCxcUHuO2qAfQ8om3pusKi4pgC07SvF1Owz1PSmTQtN2hgiMfBIMG45Bx6cNx0n+Ulf/vSVevD7jtQO0XJ+fdL3mauG3oy3Q5tEW2WK7VkPJxogSFGM75ZwrzFv7q+3wMHDvLDT2tp2bRhwLtKt4x/e5bPhcnbouXrmD1/JYBPdcycBasCpp/y1SJubHNqRMd9+f3ZHDyo9Orens7tmoU8yX9atYGno2xsvu+ZKREF8tc//I73PpvPmScezuXn/CHoxa/EU69/zv7Coriq38a99XXpRfPBcdNKq4p27i5gxAOTYppprSgJ9dDhSmkLf45+KOiSPT75+udl1n2Zu7z0/Bv538m8/vCVvPTeHIqKD3D5Ob2pW7tmyH3v2rOP9z+dT6d2zTn28DaICKrK90t+JX/nXtpnN6FddpNy//T36GenUFx8kBGXRvbdcpMFhhhs2raLZyYmZjTHt2d8z8SpuaSlVWfcqEsjqqP1tmNXAQ3q1w6bbnP+rtKqIn+btiWuv3pJj6gPPl/IyOsG0r1zdtC0wariDhw4yC95W2jfqklp/guLirn+3gkR92x5e8b3pfm4eOBxYdPvL/Tc2UZaPRXoTnj7rr0B074y+dsqO/1mSQDwtmrtFp/378z4gemzPM8RpKVV4+oLTgq5zxtGTyhtEyopmS37ZSP3j51amiZUtZublq/ZyM+rN9Hn2E7Uq1M2oJV0T23e5JAygaqkZ2Oiu+UGYsNux2D1b4EnS3fDxKm5gKc4/t6n86Pefu2Gbezeu58X3vmGN1PwEF00Rj39IS+8803UPVHGjJvGbY++w0PPf1y67MPPf4y5u+NBjf/hL393/ef9iNJt27EnYPtUrFTV9Ql2gvWyiueGe826yL9DH335e9foj8P0hFq/eYdPR4EHx3l6jj3jNyz3pGm5ER+/RP7OvazdkB8+oWPXnn3c/ui7jH9nFs+//XXANM9O+pIbRk/ggbHTAq4H3+cpksVKDOVEoC9fcXFsF6xXP5jDjG+WxpulpPjwi4Vs3LqTvn84jGO6tg5bvC8uPlA6tMPcRatLl7324bcx5yGVPSQfe8nd/urzlvxaWhpyyxe5yxl65rFlj7X4V/r2OizktktWrqdrh6wyy/OiuMBGw78LcTTWbdrOv1/8hG079nDHXwb4rNuSv5ur73mVAwcO0iSjHkcd1opLzu4VsBRQXHyAxSvXs+LXTaXLvsxdzohLy867XfI9nbdkTcSlxmTUgFmJoRzxPzEUZX9hEaOf+SiqL3sqgsLs+YHbHyJR0p/e+1mBYPvzv4arKrc88nZExwn2hXrurcB3c9EI1NjsvyxQACrp7BCKqvLpnKW8/uF3PnfDULYhcn4MTyeHC4y7dgduFF/2ywZufeStkNv+8z/vx90fv6RxPRJ5G6MLOB/MXMjDz0/n1/Xb+PeLn7D6ty3s3F3AHY+965Muf+fe0pu3Lfm7mfHNUl6ZHHh8s/++PpNRT39YpuQWrrRTHOPzL4lgJYYIbdq2i6aN6if0GDc/+KbP++27CvjPqzOjGorA/8IRysSpuSxZuZ7uXVpx5omHU6d2jYi39ffICx+HTxTG2De/YuS1Z7Frz/6g+/Ovdlr482+sjfDBumClkc+/W8aPMTSgevsi9+cyyy6740XOOLEb3Q5tQY8uwdtSwlmwLK/06e9P5ixl/OhhFBYVu9bwvCDMPMLTZy2mTYtGAddt3R6++m7H7gIaNwze3dVbIhqEC/YVBjxHVv66mRff+waAZas3kr8zcBtQMJ/MXsq1F/UpszzYIIXPTvqywkw/aoEhQvc8+QFP/XNoQnsy+J+Ys76PfnyWh8dHfoF+62NPKWTJyvVM+Oi7sI3BibYlfzfX/Ou1qJ4c3hviobRoRHKBC8V72I4S+wuLeO/T+bz36XyuOPf4MkFtzbrIAtq9//uo9PWOXQVsyd/NzQ++SWFRMUd08h3IePGK6OujI+kmOzaO6SRvemASe/3u+tf8tpV/PfVhTPvbsauA3MWrI05/yW3jAy737k0VbVCo7KwqKUIbt+5kw5byNbqk20Y9/WFMg9R9FeMwzv4K9hWGDQoHD8beILB1+24gsuobt41/Z1aZZaOeju3COHbSV+wp2E+RV3tLifI4LIl/UACYs/CXoN1cNejgzB53PfFewEBc0ZWn7rMWGGJQjv5/rns+wAUsnIMuDOmcDD8sXcvSlev5Z4Q9htxWMpRGiWDdV0tMnrmAzdvKPpOxbnNs41wFs31X+ekqO/+n8FV66zbvcOVYgQaCTDTvUmM0bSfJVuUDQyxPm5rUKSyKr1599LNTwieKUqLmb3jpvdnc/ui7ZZa7fV/y8vuzwydKkpLupckQb/VhLLbvKigNDpOmld/u5FW+jeGT2RWjW2eyLPtlAycf2ynV2QjK/y472kZvtycRmv714rjq38MJVKrYu8/dv8Ekz+Mvf8JvG7dzzUV9mDzTd/j78lQTUeVLDNH4YemvVWJY4GcnJeap7sookUEhmHBVUBVdRfyOHThwkPk/rWVHmGq5RcvXkb9zLw94PYUdLRsrKQn2FQYfb97f82/P4oV3Z3PNhScmMEfGmIpm/DuzmPZ15Zn+s8oFht82bWfP3v10bNOUWT+sjHru5YMHD1bKHhHGmOjt3rufLfm7khoUKkyJQUQGAE8A1YFxqjrGb/3lwMNAyXyXT6rqOGfdMOAuZ/loVX3JjTwFkrcxnxH3TwTgyE7ZMY0KaYxJrF17EtOYnwgPj5/Oepd6SRVE2HaUjBF14w4MIlIdeAroB+QBc0VkcoApOieq6g1+2zYC7gZy8Ix2MM/ZNiEDqfzvjd/v9C0oGFM+RTNQXaq5OcDdDaMnRJTut43udlcOxI3G557AClVdpaqFwBtApNM29QdmqOo2JxjMAAaE2SZmbj0la4xJnJIhzk1gyfh83AgMLQHvwXzynGX+zhORhSLyloi0inJbY0wV4VbVjImdG4EhUEuIf3+zD4C2qnok8AlQ0o4QybaehCLDRSRXRHI3b45+2AZjjDGRcSMw5AGtvN5nAz4Vb6q6VVVLWpSeA46JdFuvfYxV1RxVzcnMzIwpoxWvd7QxxiSfG4FhLtBRRNqJSA3gImCydwIR8Z6pYxBQ8rjxdOB0EckQkQzgdGdZYlTAB2eMMSbZ4u6VpKrFInIDngt6dWC8qi4WkVFArqpOBm4UkUFAMbANuNzZdpuI3IsnuACMUtXyNzykMcZUIa48x6CqU4ApfstGer2+A7gjyLbjgcADprvMCgzGGBOejZVkjDHGR5UKDBVxcC5jjEm2KhUYytNk28YYU15VqcCwcWvlnprTGGPcUKUCgzHGmPAsMBhjjPFhgcEYY4wPCwzGGGN8WGAwxhjjwwKDMcYYHxYYjDHG+LDAYIwxxocFBmOMMT4sMBhjjPFhgcEYY4wPCwzGGGN8uBIYRGSAiCwTkRUicnuA9TeLyBIRWSgin4pIG691B0RkvvMz2X9bY4wxyRX3DG4iUh14CugH5AFzRWSyqi7xSvYDkKOqe0XkWuAh4EJnXYGq9og3H8YYY9zhRomhJ7BCVVepaiHwBjDYO4GqzlTVvc7bOUC2C8c1xhiTAG4EhpbAWq/3ec6yYK4Epnq9ryUiuSIyR0SGuJAfY4wxcYi7KgmQAMsCzqEpIpcAOUAfr8WtVXWdiLQHPhORH1V1ZYBthwPDAVq3bh1/ro0xxgTkRokhD2jl9T4bWOefSET6Av8ABqnq/pLlqrrO+b0K+Bw4KtBBVHWsquaoak5mZqYL2TbGGBOIG4FhLtBRRNqJSA3gIsCnd5GIHAU8iycobPJaniEiNZ3XTYDjAe9Ga2OMMUkWd1WSqhaLyA3AdKA6MF5VF4vIKCBXVScDDwP1gDdFBOBXVR0EHAY8KyIH8QSpMX69mYwxxiSZG20MqOoUYIrfspFer/sG2e4b4Ag38mCMMcYd9uSzMcYYHxYYjDHG+LDAYIwxxocFBmOMMT4sMBhjjPFhgcEYY4wPCwzGGGN8WGAwxhjjwwKDMcYYHxYYjDHG+LDAYIwxxocFBmOMMT4sMBhjjPFhgcEYY4wPCwzGGGN8WGAwxhjjw5XAICIDRGSZiKwQkdsDrK8pIhOd9d+KSFuvdXc4y5eJSH838mOMMSZ2cQcGEakOPAWcAXQFhopIV79kVwL5qnoo8BjwoLNtVzxzRHcDBgBPO/tznaomYrfGGFPpuFFi6AmsUNVVqloIvAEM9kszGHjJef0WcJp4Jn8eDLyhqvtV9RdghbM/103/2qaSNsaYSLgRGFoCa73e5znLAqZR1WJgB9A4wm0BEJHhIpIrIrmbN2+OKoOqynNvfRXVNsYYU1W5ERgkwDL/eptgaSLZ1rNQdayq5qhqTmZmZnQZFOGGP50S1TbGGFNVuREY8oBWXu+zgXXB0ohIGtAA2Bbhtq7oeWTbROzWGGMqHTcCw1ygo4i0E5EaeBqTJ/ulmQwMc16fD3ymntbgycBFTq+ldkBH4DsX8lSGBCycGGOM8ZcW7w5UtVhEbgCmA9WB8aq6WERGAbmqOhl4HnhFRFbgKSlc5Gy7WEQmAUuAYuB6VT0Qb56MMcbELu7AAKCqU4ApfstGer3eB/wxyLb3Afe5kY9QxAoMxhgTkSrz5LNYZDDGmIhUmcBgjDEmMhYYjDHG+KgygcFqkowxJjJVJjAYY4yJTJUJDNb4bIwxkakygcEYY0xkqkxgsCefjTEmMlUmMBhjjIlMlQkM1sRgjDGRqTKBwRhjTGQsMBhjjPFRZQKDdVc1xpjIVKHAkOocGGNMxVBlAoMxxpjIVJnAYFVJxhgTmbgCg4g0EpEZIrLc+Z0RIE0PEZktIotFZKGIXOi17kUR+UVE5js/PeLJjzHGmPjFW2K4HfhUVTsCnzrv/e0FLlPVbsAA4HERaei1/lZV7eH8zI8zP8YYY+IUb2AYDLzkvH4JGOKfQFV/VtXlzut1wCYgM87jRs2qkowxJjLxBoZmqroewPndNFRiEekJ1ABWei2+z6liekxEaobYdriI5IpI7ubNm+PMtjHGmGDCBgYR+UREFgX4GRzNgUQkC3gF+LOqHnQW3wF0AY4FGgG3BdteVceqao6q5mRmJr3AYYwxVUZauASq2jfYOhHZKCJZqrreufBvCpLuEOAj4C5VneO17/XOy/0i8gJwS1S5N8YY47p4q5ImA8Oc18OA9/0TiEgN4F3gZVV9029dlvNb8LRPLIozP8YYY+IUb2AYA/QTkeVAP+c9IpIjIuOcNBcAJwGXB+iW+pqI/Aj8CDQBRseZH2OMMXEKW5UUiqpuBU4LsDwXuMp5/SrwapDtT43n+MYYY9xXZZ58NsYYExkLDMYYY3xYYDDGGOPDAoMxxhgfFhiMMcb4sMBgjDHGhwUGY4wxPiwwGGOM8WGBwRhjjA8LDMYYY3xYYDDGGOPDAoMxxhgfFhiMMcb4sMBgjDHGhwUGY4wxPuIKDCLSSERmiMhy53dGkHQHvCbpmey1vJ2IfOtsP9GZ7c0YY0wKxVtiuB34VFU7Ap867wMpUNUezs8gr+UPAo852+cDV8aZH2OMMXGKNzAMBl5yXr+EZ97miDjzPJ8KvBXL9rH48zl/SOTujTGmUog3MDRT1fUAzu+mQdLVEpFcEZkjIiUX/8bAdlUtdt7nAS3jzE9IA08+MpG7N8aYSiHsnM8i8gnQPMCqf0RxnNaquk5E2gOficiPwM4A6TREPoYDwwFat24dxaGNMcZEI2xgUNW+wdaJyEYRyVLV9SKSBWwKso91zu9VIvI5cBTwNtBQRNKcUkM2sC5EPsYCYwFycnKCBhBjjDHxibcqaTIwzHk9DHjfP4GIZIhITed1E+B4YImqKjATOD/U9sYYY5Ir3sAwBugnIsuBfs57RCRHRMY5aQ4DckVkAZ5AMEZVlzjrbgNuFpEVeNocno8zP8YYY+IUtiopFFXdCpwWYHkucJXz+hvgiCDbrwJ6xpMHY4wx7rInn40xxviocoHhmK5tUp0FY4wp16pcYDitd5dUZ8EYY8q1KhcY0qpXuT/ZGGOiUuWukl3aB3pWzxhjTIkqFxjq1q7JfSOG0OvIdqnOijHGlEtxdVetqLq0b07tWunMWfhLqrNijDFRaVC/dsKPUeVKDKZyuOf6s1OdBWMiknFIHVf317xJA1f3F0iVDQy1a9mcQNE420amNcY1DevXoXO78tveWWUDQ9NG9VOdhQrFenMZ455Tenbi0NaZAdfldEv9s1b2bfdy4yWnpjoLJkIiqc6BccM1F56U6ixELKdbm7B3+Y/edgEP3nxu2H316dkZwfck7nlEW7p3zubqcvCZWGBwNG5Yl/p1a6U6G1XGGSceHlG6atUCn6KHtc/ivhEJnfDPJEGPLq183g/sk5wqy5o10jm6a3TzukRywW6SUZfs5hk+yyTAXUy1akLvHu1L33ds05TbrhrAyOsG0qhB3ZDHSMZNkQUGx3HWfTWoM0+K7CIeqf/7cz8Gndo9orTjRl0acHn16tXo0r45bz9xjZtZM0mW2ah+6Xfv3L5HJfXYN/zplKjSB7tgp6dVBzztBnVq1cAzo8DvatUo2/lTVenSvjlXnnc8px7XhZsv7xdVXhLNAoPxce1Ffcosu3jgca4e4w89OkTcZpGMrnmR6NohK9VZCOqCATk8eddQXrz/8lRnJSa3XnE640cP4+Kzj0taFWF6WjUa1K/NSTkd497XP689i8sG9+beGwcFLB3cdFnQuc4486QjuP5PJ5e7Nk8LDA5VykR6b5FUW9SrU9PNLCVcp7bNIkpXq2a668euGeAuqjzrc2wnnrjzQv5x9Zkx72NwhKWkSPXu0YH+x3fjnL49yMpsUGGrQkWk9AZgSN8eVE9CR4e/X9kfgEsH9Yr7eE0b1Wfwqd1p0bRhwPUdWmfy6G1/jOsYyWaBIUJd2jfnsdsvCJnmpQf+nKTcuKNjm6ac3LOzz7JQwdHbYe3ju4OuW7smg07pTo308AEiM8P3bmrQKe5eYCOV3SyD+nVjD/7xVld27ZBFNa870v+7vC/DLzgxos8wFuf1Ozoh+w2lYf06PHjzuQntCDLm5nMo+11pAAAV0ElEQVTodmgLwFM99L+Rf4prf3Vrhz8n2rRoHNcxki2uwCAijURkhogsd35nBEhziojM9/rZJyJDnHUvisgvXut6xJOfeERyQWyd1YjrhpatavF21zVnuZWllGjcsF5E6S4eGP/8SsOG9ObVB68IW9I6pJ7vnfCfznJnbqdeR7bjn9dG9//y70mSTL26t+ehW85j0Cndeej/zgtYbeGmk46Nv5olFu2ym9Dn2E4J23/HNr4l5UjP+UCuOPd46tSO7Jmo9q083VNr1kineeNDYj5mMs7BeEsMtwOfqmpH4FPnvQ9VnamqPVS1B3AqsBf42CvJrSXrVXV+nPlJuD45oU/YOrXcr3ZJlEAnmH+PihIN6vs+vXlYhyyG//HEuPNQvXq1qIvy6enVYzqWfztB+9aZCbvbToT+x3elXXYThg3pTYcgfeDdcv7pR5PdLPC5UBn97bK+NGt8CC2bNqSaCDVrRPY9PqtPwMkpA7rtyv5ccvZxPPC3c0hLi+0cTpZ4A8Ng4CXn9UtAuIr484Gpqro3zuO6wvtR9cM7tqRJRux3DpVlUL5qQe5C+5/QlcyM+giUlpr6n9CNR249P+5j/l+CemT07tHB531a9bJfxuZNYr9zi5Z/u0o0T5OPvG5gUi8mQ10qlYXidptLPE445lCeHvkn/vOPixh372W8/MDlrh+jSUY9zul7FG1aNHJ9326LNzA0U9X1AM7vpmHSXwRM8Ft2n4gsFJHHRCSprbf/vHYgh3dswVl9jqBX93a0adE4bP/6QMX3u68byN+GeXoeZATo0layLlLNmxySsjtZ/+BYctdYIz2NJ++6iGfuuYTTeh1Wur5p4/h7U3TtkMWovw7iH1efGfS5hVCCtXdkNw/cGOitUYO6XH3BSRzZKZsjOrUMmi5UrU12s4yICvdtWjQufUBq0CndufycP0SwlUekbT+BxNselCiXDe6dlON4l3x6dW8fIqVHg/q1SUurTovM2MYkSi/npYFIhP0WisgnIrIowM/gaA4kIlnAEcB0r8V3AF2AY4FGwG0hth8uIrkikrt58+ZoDh1UmxaN+NcNg7ji3ONLL/hXnX8CN116mk+6Pw44pvR19erVytxVH9k5u/RuLlC3sxOOPjSqfD1++4VUq5acuuzqAY4z4ZGrOKx9Fsd0bcPfr+pfujwtrXqZwFG3ds2oHxTyJyJ0O7QFR3dtzZ3Dzyhd7v06lHDtPuGcfnxX7r5+IId3DB4YStT2q08ed+9lPHHnhYwN8ryFNxFh9I2DePKuoQwbEt1FMY64QK/usZdmI+2q/LfL+kb0xG+iHe/3XTvqsFb8669nc/tfBnDhGTlRVX+2yortzj4trTrXDz2ZDq0y+VuIrqqhBCu5g6fTSKKFDQyq2ldVDw/w8z6w0bngl1z4N4XY1QXAu6pa5LXv9eqxH3gBCFp+VdWxqpqjqjmZmYmtX/UvFVzQ/xif93dF2WAZrfT06gw57fd2+ERWIVx4Rk7pSVhyEaiRnsboEYO58+ozaBmkC563O4efweN3XOhKfnp0yebu6wYy8rqBEQecFk0blum5FIgbpZuWTRvSq3t7BE91S0l1ZLinVUtUq1aNrBjvRGN1eMcWMW97br/IHjpr1qTsZ9vziLYxHzdWV1/ge+G/bHBvGtavw7GHt+WCATlJey7m1F5deOiW8zjhmOhuCoNp1KAuGYfUoUOrTC48I8eVfYYSb33FZGAYMMb5/X6ItEPxlBBKiUiWqq4Xz5V4CLAozvy4on2rJqWvhbLDMtRIQlFx8Knd2VtQSPGBA2QcUpfXPvw27DaDTunO5JkLojpO44b1eOTvf2T95u0xD94lIrQK0mhdu1YNCvYVRrWvIztn+yxr36oJK9d6SonBejA9c8/FTJqWy8SpuaXLTj62M53aNGPMuGnUrV2TS84+jk9mL404L8HcesXp7CnYH1E3RfCcQ5cGqTY5pF5tdu4uiDtPoQTrX59ot101gKv++TL5O5PTpHjfiCER/08icWjrpnzrzNmS6k4Kz426FFVNeE+0EvG2MYwB+onIcqCf8x4RyRGRcSWJRKQt0Ar4wm/710TkR+BHoAkwOs78uKJF04b85fwTOaZrGx64+ZyU5KFGehrDhvTmyvNOoG6E3eGibdRq1LBu6Xa9urd3vWTS68h2/P2K0+Pez6WDepHdLIOG9evwzxDdgRvU870bbN7kEI7u2prn772MsfdcEtcDYJ3a+g6eFs0F6IX7Lw/a0Drqr4Po2/uwsM84xNLGUKdWDUZeN5Aa6WlB75TfevzqqPcbSK2agc/Rk+Podjri0sifZWiX3cT1aXsHnXIkR3RqSWZGfUb9NcnzfwQIAMkKChBniUFVtwKnBVieC1zl9X41UKYCV1XL7XCmA07sxoATu7m2v26HtmDxinUxbdvn2E68PHkO+/YXhU8coRaZDTgzwoHsYlGnVg1uvbI/m7ftintfdWvX5PE7LuDAgYMxBa94AsKxh7ele5fsoCUib+1bZbJqbdn2r1DHb9U8g2sv6sPSletL707dct3Qk+nulL7uvm4gr33wHRu37iRvY35pmngvNgIc060NrZpnsG3HnjLrz+9/DFt37GHf/iK++3F1VPs+KacTXdpnce2/XvNZ3rB+HUZceir/evrDOHIeXlpade65/uyk3qmXFxWnE3cFd+Mlp/Lie7Np0rAuh3dqySPjP6Zxw7rcefWZ3HjfGyG3rVUznYduOY8Vazbx3qfz+XX9trjy0uvIdtxyxekpOdljfaJVRMIGhcZxdDcO5va/DIg47d+vOJ1P5vxE++wmPPT89PAbJFirrN+DWZsWjbnz6jP4et4KHnv5k7j2e9yR7fhh6VqG//FEcg5vU1q916hBXS45+zi+mreitB68Vs10RjidOc4b8UzUx2raqD7padUpKj5QumzcvZcm9dytakEBLDAkTZOMetzy59/7648fPYxaNdMi7p7ZsmlDWjZtyNSvgjfD1KyRzu1/GcCY56b5LP/f3Rf73HXVrVMzZSd7Ip9oPaZra7p3zmbJyvUBBwMMJ96PJLNRfYaeeSwA3Ttns2BZXsSDtGW6NIjaqL8OYsJHczmmW+uEPaD29yv7U1x8IGCgPqfvUZwTwSipjRtG1lgfSCov1GeeeDjLftkAJPZcTjULDCni/Rh9drMMn+J9NM7vfwxvTZ9Hs8aHcNyRbalWrRoP/d95/P3fb5emqenXcNY+O7G9ulJFRBh53UAKi4pT3lh41zVnsnZDPq0j7PLYJKMeFw88jq/mLWfoWT15cNy08BsF0O3QFoweEVVP8qh0cIZ1SPbDdi+/PxvwjCRb4oIBOUya5ulsEKxbrdvnwfFHd2DTtl3s2FXA+f2TP5ZUslhgiIHbdyxZmQ1KA0O0w0NcdEYOf+jRnqzMBqWlj0DDJdw3YgiPv/wprbIy6PeHw8qsr0xCXQxyurUhd/EaIPrnS6JRrVq1qAdOO7ffUUG7h8bzgJuPclIrEs136MwTD2d/YREHDipDTvu9EX/Iad2pW7sGh9SrRY8uv/dkK+mdd9RhrVx/sl1EIu7CG4+bLjuNR1+cAUTXCO8WCwzlwF/+eAJLV61nf2ExI68bGNW2IhLRBahL++b87+4/Vcn6Um/XDu3D9K+XcGjrTJrFMZCZSZ709Oo+JYUSNWukMzDAsCLDhvTmrD5HxFVdlWq9u7fjb8P6cvDgQY4/KnE3MMFYYEiAenVqsnvv/ojTN25Yj+dGXUph0YGwI41ePPA47nnqA8D3iexIpCIoeI9HFenAZInUsH6doA8IpXLk1GSpKjcG8Yx7Vh5Uq1YtoSXacCwwJMB5px/NS+/NjmqbGulpEdWHHt6xBTdf3o/tO/fSt3eXWLOYEL17dGD2/JUAnNzT0zCXllad+0YMYfb8VZzaq3OozU0Ih7ZO/DAIyVQVgnBFZoEhAWol8M5YRDj+qA7hE6bAX84/obS3ytAzfx/dpEv75q4/fFSVHFKvdrmZ4jQetWqmlz6Lk+xhQUx0LDDEoIqUxqPWoH7tqPr9m8jEO0hhtMKNMByrkdeexd1PfkB6WnWujXPgQ5NYFhgSwHvQskgGdzPlw8k9O/mMSZWsYaHLk0duPZ922U18lvXo0or5P60F4MRjYp/VrXO75oy79zLS06qVi/YmE5wFhgRo0bQhN15yKj8u/81nlFRTvjVqUJfRNw5mxa+bOblnp7iG0qioAnXvvG5oH8a/PYsG9etwRpzDxITrXGHKBwsMCdLn2E7l5slIxaU+8FXAYR2yOKxD+ZzYJlUaN6zHrVf2D5/QVBrxjq5qyqkjO3ke+Gmd1ajMqKOm/Dvfaw6QP/aPrltyPFL9xLgpH+wsqKRuuaIf3y/+lSM7Z1eZvuuVyXn9jqJZo/pkZTZI+LzU940YwozZSzn52E5RP3lvKicLDDGoCBfaurVrcmKEA7iZ8qdGehqn9nL/OZVAp651Jzb+7PbAGGOMj7gCg4j8UUQWi8hBEQk6EamIDBCRZSKyQkRu91reTkS+FZHlIjJRRCKbqswYY0zCxFtiWAScC3wZLIGIVAeeAs4AugJDRaSrs/pB4DFV7QjkA1fGmR9jjDFxiiswqOpSVV0WJllPYIWqrlLVQuANYLB4KupPBd5y0r0EDIknP8lSq6Y9nGMqpuoRTgxlqrZknCUtgbVe7/OcZY2B7apa7Le83Gud1ai0O+h5/SrvZB2m8jmma+vSEW8r+7wcJnZheyWJyCdAoC4L/1DV9yM4RqAuPBpiebB8DAeGA7RundyxYwIZed1ZbNuxh8YNK/bwvqZqSUurzsO3ns/yNZs4qkurVGfHlFNhA4Oq9o3zGHmA9xmYDawDtgANRSTNKTWULA+Wj7HAWICcnJyUP8orIhYUTIWUcUgdeh7RNtXZMOVYMqqS5gIdnR5INYCLgMnqmatwJnC+k24YEEkJxBhjTALF2131HBHJA3oDH4nIdGd5CxGZAuCUBm4ApgNLgUmqutjZxW3AzSKyAk+bw/Px5McYY0z8xLVJxpMoJydHc3NzU50NY4ypUERknqoGfeashPVdM8YY48MCgzHGGB8WGIwxxviwwGCMMcZHhWx8FpHNwJoYN2+C5xmK8sbyFR3LV3QsX9GprPlqo6qZ4RJVyMAQDxHJjaRVPtksX9GxfEXH8hWdqp4vq0oyxhjjwwKDMcYYH1UxMIxNdQaCsHxFx/IVHctXdKp0vqpcG4MxxpjQqmKJwRhjTAiVNjAEm2faa31NZ57pFc68022TkKdWIjJTRJY6c2WPCJDmZBHZISLznZ+Ric6Xc9zVIvKjc8wyA1GJx3+cz2uhiCR8hiIR6ez1OcwXkZ0icpNfmqR8XiIyXkQ2icgir2WNRGSGM2f5DBHJCLLtMCfNchEZloR8PSwiPzn/p3dFpGGQbUP+zxOQr3tE5Dev/9WZQbYN+d1NQL4meuVptYjMD7JtIj+vgNeGlJ1jqlrpfoDqwEqgPVADWAB09UtzHfCM8/oiYGIS8pUFHO28rg/8HCBfJwMfpuAzWw00CbH+TGAqngmWegHfpuB/ugFPP+ykf17AScDRwCKvZQ8BtzuvbwceDLBdI2CV8zvDeZ2R4HydDqQ5rx8MlK9I/ucJyNc9wC0R/J9Dfnfdzpff+n8DI1PweQW8NqTqHKusJYaA80z7pRmMZ55p8Mw7fZqIBJpVzjWqul5Vv3de78IzDHmFmM4Uz+f1snrMwTPJUlYSj38asFJVY32wMS6q+iWwzW+x9zkUbM7y/sAMVd2mqvnADGBAIvOlqh/r71PmzsEzCVZSBfm8IhHJdzch+XK+/xcAE9w6XqRCXBtSco5V1sAQbJ7pgGmcL9EOPHNCJIVTdXUU8G2A1b1FZIGITBWRbknKkgIfi8g88Uyj6i+SzzSRLiL4FzYVnxdAM1VdD54vNtA0QJpUf25X4CnpBRLuf54INzhVXOODVIuk8vM6EdioqsuDrE/K5+V3bUjJOVZZA0Mk80lHNee0m0SkHvA2cJOq7vRb/T2e6pLuwH+B95KRJ+B4VT0aOAO4XkRO8lufys+rBjAIeDPA6lR9XpFK5ef2D6AYeC1IknD/c7f9D+gA9ADW46m28ZeyzwsYSujSQsI/rzDXhqCbBVgW12dWWQNDsHmmA6YRkTSgAbEVfaMiIul4/vGvqeo7/utVdaeq7nZeTwHSRaRJovOlquuc35uAd/EU6b1F8pkmyhnA96q60X9Fqj4vx8aS6jTn96YAaVLyuTkNkAOBi9WpiPYXwf/cVaq6UVUPqOpB4Lkgx0vV55UGnAtMDJYm0Z9XkGtDSs6xyhoYAs4z7ZdmMp55psEz7/Rnwb5AbnHqMJ8Hlqrqo0HSNC9p6xCRnnj+R1sTnK+6IlK/5DWexstFfskmA5eJRy9gR0kRNwmC3sml4vPy4n0OBZuzfDpwuohkOFUnpzvLEkZEBuCZNneQqu4NkiaS/7nb+fJukzonyPEi+e4mQl/gJ1XNC7Qy0Z9XiGtDas6xRLSwl4cfPL1ofsbTw+EfzrJReL4sALXwVE2sAL4D2ichTyfgKeItBOY7P2cC1wDXOGluABbj6Y0xB/hDEvLV3jneAufYJZ+Xd74EeMr5PH8EcpL0f6yD50LfwGtZ0j8vPIFpPVCE5w7tSjxtUp8Cy53fjZy0OcA4r22vcM6zFcCfk5CvFXjqnEvOsZLedy2AKaH+5wnO1yvOubMQzwUvyz9fzvsy391E5stZ/mLJOeWVNpmfV7BrQ0rOMXvy2RhjjI/KWpVkjDEmRhYYjDHG+LDAYIwxxocFBmOMMT4sMBhjjPFhgcEYY4wPCwymShORxl5DLm/wGxb6mwQd8ygRGRdifaaITEvEsY2JRFqqM2BMKqnqVjxj9yAi9wC7VfWRBB/2TmB0iDxtFpH1InK8qs5KcF6MKcNKDMYEISK7nd8ni8gXIjJJRH4WkTEicrGIfOdM3NLBSZcpIm+LyFzn5/gA+6wPHKmqC5z3fbxKKD+UDLuAZzDAi5P0pxrjwwKDMZHpDowAjgAuBTqpak9gHPBXJ80TwGOqeixwnrPOXw6+Y+zcAlyvqj3wDPtc4CzPdd4bk3RWlWRMZOaqM2igiKwEPnaW/wic4rzuC3T1mu/pEBGpr56JV0pkAZu93s8CHhWR14B39PdB3DbhGavHmKSzwGBMZPZ7vT7o9f4gv3+PqgG9VbWA4ArwDOAIgKqOEZGP8AyYNkdE+qrqT06aUPsxJmGsKskY93yMZ7RXAESkR4A0S4FDvdJ0UNUfVfVBPNVHXZxVnUjwMNjGBGOBwRj33AjkOFNXLsEzPLgPpzTQwKuR+SYRWSQiC/CUEEqm4TwF+CgZmTbGnw27bUySicjfgF2qGupZhi+BweqZ3N2YpLISgzHJ9z982yx8iEgm8KgFBZMqVmIwxhjjw0oMxhhjfFhgMMYY48MCgzHGGB8WGIwxxviwwGCMMcbH/wPTJKDZXTpMe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data:image/png;base64,iVBORw0KGgoAAAANSUhEUgAAAYYAAAEKCAYAAAAW8vJGAAAABHNCSVQICAgIfAhkiAAAAAlwSFlzAAALEgAACxIB0t1+/AAAADl0RVh0U29mdHdhcmUAbWF0cGxvdGxpYiB2ZXJzaW9uIDIuMS4xLCBodHRwOi8vbWF0cGxvdGxpYi5vcmcvAOZPmwAAIABJREFUeJzt3Xd8FGX+wPHPFxI6QoAAgdClCCqoEeEsWEBQEbCcylnw1MN64vnTs5yHHqJiOcudeoqIXQQ7KkVUbAhKUECKSBEk0iH0QBL4/v7YSdzdbN/Z3ZTv+/XKK7szz8w82czOd54yzyOqijHGGFOiWqozYIwxpnyxwGCMMcaHBQZjjDE+LDAYY4zxYYHBGGOMDwsMxhhjfFhgMMYY48MCgzHGGB8WGIwxxvhIS3UGYtGkSRNt27ZtqrNhjDEVyrx587aoama4dBUyMLRt25bc3NxUZ8MYYyoUEVkTSTqrSjLGGOPDAoMxxhgfFhiMMcb4qJBtDMYYU9UVFRWRl5fHvn37yqyrVasW2dnZpKenx7RvCwzGGFMB5eXlUb9+fdq2bYuIlC5XVbZu3UpeXh7t2rWLad+uVCWJyHgR2SQii4KsFxH5j4isEJGFInK017phIrLc+RnmRn6MMaay27dvH40bN/YJCgAiQuPGjQOWJCLlVhvDi8CAEOvPADo6P8OB/wGISCPgbuA4oCdwt4hkuJQnU07s21/Epm27Up0NYyod/6AQbnmkXAkMqvolsC1EksHAy+oxB2goIllAf2CGqm5T1XxgBqEDjKlgdu/dz9X3vMp1/3qNr79fkersGGMikKxeSS2BtV7v85xlwZaXISLDRSRXRHI3b96csIwad02cOpfde/ejwGMvfZLq7BhjIpCswBCoXKMhlpddqDpWVXNUNSczM+wT3aacyN9ZkOosGFNpqQa8XAZdHqlkBYY8oJXX+2xgXYjlxhhjQqhVqxZbt24tEwRKeiXVqlUr5n0nq7vqZOAGEXkDT0PzDlVdLyLTgfu9GpxPB+5IUp6MMabCys7OJi8vj0BV6yXPMcTKlcAgIhOAk4EmIpKHp6dROoCqPgNMAc4EVgB7gT8767aJyL3AXGdXo1Q1VCO2McYYID09PebnFMJxJTCo6tAw6xW4Psi68cB4N/JhjDEmfjZWkjHGGB8WGKqA/YVFqc6CMaYCscBQiakq9/7vIy6740U+nbM01dkxxlQQFhgqsYU//8b8n9ZSXHyApyd8kfTjv/TebGbPX5n04xpj4mOBoRLbvnNvyo69Zt02Js9ckLLjG2NiZ4HBJMTGrTtTnQUThQ1bdvL6h9/x06oNIdPNWbCKN6fPY9ee2EfuNOWfzcdgjOGBsVPJ25jP2zO+57WHrqRWzbITvKxZt5WHx38MwLpN2xlx6WnJzqZJEisxGGPI25hf+nrNuq0B00z/eknp6y9zlyc8TyZ1LDAYUwmpKm99/D3j3vqanbttIEMTHatKMqYS+mreciZ89B3gmRPjpssir/b56MtFLFm5nrP6HEGNdLtEVEVWYjCmEprmVe3z1bzoqn1mfb+CVz/4lg8+X+h2tkwFYYEhCX7btJ2iogOpzoYxUXn9w+9c3Z+qsmLNJoqL7bsQreLiA3z9/QoWLstLyvGsnJhgb06fxxtT5tIiswFP3Hkh1apZLDZV05Ovf87n3y2jc7vm3H/TEFf2OWlaLh/PWsIFA3I4/fiuruyzPPrs22U8O+lLAB68+VwObdM0ocezq1SCvTHFM6L4us07+Hbh6tRmpgpauyGfu5+czNhJX8U9q5WJz+ffLQNg2S8b2LRtV9z721Own4lTc8nfubf0ollZef99z775VcKPZyWGJNq33wazS7b7n53Cpm27WLR8HV3aN+OknE6pzpIBV6qTCvbZ9ylRXCkxiMgAEVkmIitE5PYA6x8TkfnOz88ist1r3QGvdZPdyI8xJbzvTBcs+y2FOTGm4oi7xCAi1YGngH545nCeKyKTVbW0W4Sq/s0r/V+Bo7x2UaCqPeLNR0WwYetOfl69kY5tmiIiFBYV8/5nCxARBp/SnfT06qnOoqnEDh48yNoN+bTOaoSIpDo7phxzo8TQE1ihqqtUtRB4AxgcIv1QYIILx61w3po+jzsee7f0qdEPPl/IG1PmMuGj75j29eIU585Udg88N42bH3yTx1/5NNVZMXFIRkh3IzC0BNZ6vc9zlpUhIm2AdsBnXotriUiuiMwREXe6KpRz/3n1MyZMmevTHfCVD+akMEemsttbUMj3S34F4Ot5K2LaR1UrZGzJ382Y56bxzMQvqlwXWzcCQ6DTJVj3j4uAt1TV+1Nurao5wJ+Ax0WkQ8CDiAx3Akju5s2b48txOfDW9HlJP+ab0+clvGfOvv1FrjeyHzhwkNnzV7FoeeLbCAqLitlTsD/hx0m2AwcPxr2P8jZi7o8/J/Z8+O9rnzF30WpmfLOUqV9VrRK9G4EhD2jl9T4bWBck7UX4VSOp6jrn9yrgc3zbH7zTjVXVHFXNyczMjDfPVdIbU+YyZ8EvCdv/2g35XDXyFa4a+QprN2xzbb+fz13GIy98zN1PfsDKXxN3U7Alfzd/GfkKV/3zFX5evRGAXXv2WTdXxw9L14ZPlERPvj4zoftftPz3y9isH2IrZUVLVdmwZWfKzzk3AsNcoKOItBORGngu/mV6F4lIZyADmO21LENEajqvmwDHA0v8t60o9hYUcvuj73D+iGcSfjcTq0de+Jj3P4t9Ap2Z3y7jpgcmMvWrRWXWPfriDAr2FVKwr9DVp2a9Z597asLnMe8nXFXI2ElfsXvvfgqLirnnqQ/5YOZC/nzni9zz1Ac+X9T8nXv5dM5Stu3YE3NeQnHjohDub523eA1jnptG7uI1MR/DrZLh9l2J/Twrkv++NpPr732df7/4SUrzEXdgUNVi4AZgOrAUmKSqi0VklIgM8ko6FHhDfc/6w4BcEVkAzATGePdmqmjGvzuL5Ws2ocA9T32Q0GN5fym379rLvMVrIq4Hffn92fy2aXv4hAE8+fpM1m7IZ9xbX5cZ5uPX9e6VElLht02/Dz29v7CIF9/7BsVz57jUawKbB8ZO5ekJXzDmuWk+26sqazfkc+BAbNU2qspjL3/C8LtfjeuCHcjGLb7VQPePncrcRat5YOzUkIGosKg46Lrps9z5qj70/Mc8PeEL7ns2dF6qgi/m/gzA7PkrU9qu4coDbqo6BZjit2yk3/t7Amz3DXCEG3mIx+IV6/js22WcelxnunbIYt/+ImrXqsGMb5awZOV6zjv9aLKbZQTc9vslvzJ20lcc0aklM79d5rMu3GxY0Zry5Y98u/CX0iLu4R1bcMdfzuDKu14GiGqogbwN+bRs2jCu/BQWF5fbLrbrN+/goy9+jGqbPQWFQdft3vt7u8PKtZtLf6tqadfP59+exdSvFsU85MMPS9eWNgw/MHYqbz9xTUTbbduxh982bufwji1K8+J/7j3ywoyg24e6GI/872TG3HxuwHXeQWPZLxt4/aPv6N65FX17d2Hhst/o3iWb+nVrhc3/sl88eV392xb2FxYHnCQoEtO/Xkz/E7rFtK3xZU8+4zn5wfPIftcOWSxbvZHTenXhY+eOaOnKDTxzz8UBt73vWU88/Ozbn8qs+8cT77mWx59Xb+T5t2f5LFu0fB0X//350vclXzC3HDx4kGrVqjHz22X8tjGfs0/p7rN+0tR5dGzblBOOPtTV44YS6R3lA2OnRlUqUtWYpqv0fh6gpHpt2S8bWLshn1bNy95M7NxdwJ6CQrIyG5RZty6GUlzBvkJuvH8iBfsKuWBADheekRMw3eb82IagWL5mE1vyd9Mko17QNPv2F3Hn455zfdHydUyclktx8QEOa5/F6BGheq6XFU/Pp7FvfmWBwSUWGPwsWbkeoDQoQOxfKjflLnK3aiHUA06qyr9f/IQFP63llOM6l955r/erjvjwi4XwBTRvfEjCB/WK1NoN+Tw94fOAQUH8OtAVFR0oLfGEa9QuKj7A/J/W0jHCvzNQNcCW/N1cP3oCxcUHuO2qAfQ8om3pusKi4pgC07SvF1Owz1PSmTQtN2hgiMfBIMG45Bx6cNx0n+Ulf/vSVevD7jtQO0XJ+fdL3mauG3oy3Q5tEW2WK7VkPJxogSFGM75ZwrzFv7q+3wMHDvLDT2tp2bRhwLtKt4x/e5bPhcnbouXrmD1/JYBPdcycBasCpp/y1SJubHNqRMd9+f3ZHDyo9Orens7tmoU8yX9atYGno2xsvu+ZKREF8tc//I73PpvPmScezuXn/CHoxa/EU69/zv7Coriq38a99XXpRfPBcdNKq4p27i5gxAOTYppprSgJ9dDhSmkLf45+KOiSPT75+udl1n2Zu7z0/Bv538m8/vCVvPTeHIqKD3D5Ob2pW7tmyH3v2rOP9z+dT6d2zTn28DaICKrK90t+JX/nXtpnN6FddpNy//T36GenUFx8kBGXRvbdcpMFhhhs2raLZyYmZjTHt2d8z8SpuaSlVWfcqEsjqqP1tmNXAQ3q1w6bbnP+rtKqIn+btiWuv3pJj6gPPl/IyOsG0r1zdtC0wariDhw4yC95W2jfqklp/guLirn+3gkR92x5e8b3pfm4eOBxYdPvL/Tc2UZaPRXoTnj7rr0B074y+dsqO/1mSQDwtmrtFp/378z4gemzPM8RpKVV4+oLTgq5zxtGTyhtEyopmS37ZSP3j51amiZUtZublq/ZyM+rN9Hn2E7Uq1M2oJV0T23e5JAygaqkZ2Oiu+UGYsNux2D1b4EnS3fDxKm5gKc4/t6n86Pefu2Gbezeu58X3vmGN1PwEF00Rj39IS+8803UPVHGjJvGbY++w0PPf1y67MPPf4y5u+NBjf/hL393/ef9iNJt27EnYPtUrFTV9Ql2gvWyiueGe826yL9DH335e9foj8P0hFq/eYdPR4EHx3l6jj3jNyz3pGm5ER+/RP7OvazdkB8+oWPXnn3c/ui7jH9nFs+//XXANM9O+pIbRk/ggbHTAq4H3+cpksVKDOVEoC9fcXFsF6xXP5jDjG+WxpulpPjwi4Vs3LqTvn84jGO6tg5bvC8uPlA6tMPcRatLl7324bcx5yGVPSQfe8nd/urzlvxaWhpyyxe5yxl65rFlj7X4V/r2OizktktWrqdrh6wyy/OiuMBGw78LcTTWbdrOv1/8hG079nDHXwb4rNuSv5ur73mVAwcO0iSjHkcd1opLzu4VsBRQXHyAxSvXs+LXTaXLvsxdzohLy867XfI9nbdkTcSlxmTUgFmJoRzxPzEUZX9hEaOf+SiqL3sqgsLs+YHbHyJR0p/e+1mBYPvzv4arKrc88nZExwn2hXrurcB3c9EI1NjsvyxQACrp7BCKqvLpnKW8/uF3PnfDULYhcn4MTyeHC4y7dgduFF/2ywZufeStkNv+8z/vx90fv6RxPRJ5G6MLOB/MXMjDz0/n1/Xb+PeLn7D6ty3s3F3AHY+965Muf+fe0pu3Lfm7mfHNUl6ZHHh8s/++PpNRT39YpuQWrrRTHOPzL4lgJYYIbdq2i6aN6if0GDc/+KbP++27CvjPqzOjGorA/8IRysSpuSxZuZ7uXVpx5omHU6d2jYi39ffICx+HTxTG2De/YuS1Z7Frz/6g+/Ovdlr482+sjfDBumClkc+/W8aPMTSgevsi9+cyyy6740XOOLEb3Q5tQY8uwdtSwlmwLK/06e9P5ixl/OhhFBYVu9bwvCDMPMLTZy2mTYtGAddt3R6++m7H7gIaNwze3dVbIhqEC/YVBjxHVv66mRff+waAZas3kr8zcBtQMJ/MXsq1F/UpszzYIIXPTvqywkw/aoEhQvc8+QFP/XNoQnsy+J+Ys76PfnyWh8dHfoF+62NPKWTJyvVM+Oi7sI3BibYlfzfX/Ou1qJ4c3hviobRoRHKBC8V72I4S+wuLeO/T+bz36XyuOPf4MkFtzbrIAtq9//uo9PWOXQVsyd/NzQ++SWFRMUd08h3IePGK6OujI+kmOzaO6SRvemASe/3u+tf8tpV/PfVhTPvbsauA3MWrI05/yW3jAy737k0VbVCo7KwqKUIbt+5kw5byNbqk20Y9/WFMg9R9FeMwzv4K9hWGDQoHD8beILB1+24gsuobt41/Z1aZZaOeju3COHbSV+wp2E+RV3tLifI4LIl/UACYs/CXoN1cNejgzB53PfFewEBc0ZWn7rMWGGJQjv5/rns+wAUsnIMuDOmcDD8sXcvSlev5Z4Q9htxWMpRGiWDdV0tMnrmAzdvKPpOxbnNs41wFs31X+ekqO/+n8FV66zbvcOVYgQaCTDTvUmM0bSfJVuUDQyxPm5rUKSyKr1599LNTwieKUqLmb3jpvdnc/ui7ZZa7fV/y8vuzwydKkpLupckQb/VhLLbvKigNDpOmld/u5FW+jeGT2RWjW2eyLPtlAycf2ynV2QjK/y472kZvtycRmv714rjq38MJVKrYu8/dv8Ekz+Mvf8JvG7dzzUV9mDzTd/j78lQTUeVLDNH4YemvVWJY4GcnJeap7sookUEhmHBVUBVdRfyOHThwkPk/rWVHmGq5RcvXkb9zLw94PYUdLRsrKQn2FQYfb97f82/P4oV3Z3PNhScmMEfGmIpm/DuzmPZ15Zn+s8oFht82bWfP3v10bNOUWT+sjHru5YMHD1bKHhHGmOjt3rufLfm7khoUKkyJQUQGAE8A1YFxqjrGb/3lwMNAyXyXT6rqOGfdMOAuZ/loVX3JjTwFkrcxnxH3TwTgyE7ZMY0KaYxJrF17EtOYnwgPj5/Oepd6SRVE2HaUjBF14w4MIlIdeAroB+QBc0VkcoApOieq6g1+2zYC7gZy8Ix2MM/ZNiEDqfzvjd/v9C0oGFM+RTNQXaq5OcDdDaMnRJTut43udlcOxI3G557AClVdpaqFwBtApNM29QdmqOo2JxjMAAaE2SZmbj0la4xJnJIhzk1gyfh83AgMLQHvwXzynGX+zhORhSLyloi0inJbY0wV4VbVjImdG4EhUEuIf3+zD4C2qnok8AlQ0o4QybaehCLDRSRXRHI3b45+2AZjjDGRcSMw5AGtvN5nAz4Vb6q6VVVLWpSeA46JdFuvfYxV1RxVzcnMzIwpoxWvd7QxxiSfG4FhLtBRRNqJSA3gImCydwIR8Z6pYxBQ8rjxdOB0EckQkQzgdGdZYlTAB2eMMSbZ4u6VpKrFInIDngt6dWC8qi4WkVFArqpOBm4UkUFAMbANuNzZdpuI3IsnuACMUtXyNzykMcZUIa48x6CqU4ApfstGer2+A7gjyLbjgcADprvMCgzGGBOejZVkjDHGR5UKDBVxcC5jjEm2KhUYytNk28YYU15VqcCwcWvlnprTGGPcUKUCgzHGmPAsMBhjjPFhgcEYY4wPCwzGGGN8WGAwxhjjwwKDMcYYHxYYjDHG+LDAYIwxxocFBmOMMT4sMBhjjPFhgcEYY4wPCwzGGGN8uBIYRGSAiCwTkRUicnuA9TeLyBIRWSgin4pIG691B0RkvvMz2X9bY4wxyRX3DG4iUh14CugH5AFzRWSyqi7xSvYDkKOqe0XkWuAh4EJnXYGq9og3H8YYY9zhRomhJ7BCVVepaiHwBjDYO4GqzlTVvc7bOUC2C8c1xhiTAG4EhpbAWq/3ec6yYK4Epnq9ryUiuSIyR0SGuJAfY4wxcYi7KgmQAMsCzqEpIpcAOUAfr8WtVXWdiLQHPhORH1V1ZYBthwPDAVq3bh1/ro0xxgTkRokhD2jl9T4bWOefSET6Av8ABqnq/pLlqrrO+b0K+Bw4KtBBVHWsquaoak5mZqYL2TbGGBOIG4FhLtBRRNqJSA3gIsCnd5GIHAU8iycobPJaniEiNZ3XTYDjAe9Ga2OMMUkWd1WSqhaLyA3AdKA6MF5VF4vIKCBXVScDDwP1gDdFBOBXVR0EHAY8KyIH8QSpMX69mYwxxiSZG20MqOoUYIrfspFer/sG2e4b4Ag38mCMMcYd9uSzMcYYHxYYjDHG+LDAYIwxxocFBmOMMT4sMBhjjPFhgcEYY4wPCwzGGGN8WGAwxhjjwwKDMcYYHxYYjDHG+LDAYIwxxocFBmOMMT4sMBhjjPFhgcEYY4wPCwzGGGN8WGAwxhjjw5XAICIDRGSZiKwQkdsDrK8pIhOd9d+KSFuvdXc4y5eJSH838mOMMSZ2cQcGEakOPAWcAXQFhopIV79kVwL5qnoo8BjwoLNtVzxzRHcDBgBPO/tznaomYrfGGFPpuFFi6AmsUNVVqloIvAEM9kszGHjJef0WcJp4Jn8eDLyhqvtV9RdghbM/103/2qaSNsaYSLgRGFoCa73e5znLAqZR1WJgB9A4wm0BEJHhIpIrIrmbN2+OKoOqynNvfRXVNsYYU1W5ERgkwDL/eptgaSLZ1rNQdayq5qhqTmZmZnQZFOGGP50S1TbGGFNVuREY8oBWXu+zgXXB0ohIGtAA2Bbhtq7oeWTbROzWGGMqHTcCw1ygo4i0E5EaeBqTJ/ulmQwMc16fD3ymntbgycBFTq+ldkBH4DsX8lSGBCycGGOM8ZcW7w5UtVhEbgCmA9WB8aq6WERGAbmqOhl4HnhFRFbgKSlc5Gy7WEQmAUuAYuB6VT0Qb56MMcbELu7AAKCqU4ApfstGer3eB/wxyLb3Afe5kY9QxAoMxhgTkSrz5LNYZDDGmIhUmcBgjDEmMhYYjDHG+KgygcFqkowxJjJVJjAYY4yJTJUJDNb4bIwxkakygcEYY0xkqkxgsCefjTEmMlUmMBhjjIlMlQkM1sRgjDGRqTKBwRhjTGQsMBhjjPFRZQKDdVc1xpjIVKHAkOocGGNMxVBlAoMxxpjIVJnAYFVJxhgTmbgCg4g0EpEZIrLc+Z0RIE0PEZktIotFZKGIXOi17kUR+UVE5js/PeLJjzHGmPjFW2K4HfhUVTsCnzrv/e0FLlPVbsAA4HERaei1/lZV7eH8zI8zP8YYY+IUb2AYDLzkvH4JGOKfQFV/VtXlzut1wCYgM87jRs2qkowxJjLxBoZmqroewPndNFRiEekJ1ABWei2+z6liekxEaobYdriI5IpI7ubNm+PMtjHGmGDCBgYR+UREFgX4GRzNgUQkC3gF+LOqHnQW3wF0AY4FGgG3BdteVceqao6q5mRmJr3AYYwxVUZauASq2jfYOhHZKCJZqrreufBvCpLuEOAj4C5VneO17/XOy/0i8gJwS1S5N8YY47p4q5ImA8Oc18OA9/0TiEgN4F3gZVV9029dlvNb8LRPLIozP8YYY+IUb2AYA/QTkeVAP+c9IpIjIuOcNBcAJwGXB+iW+pqI/Aj8CDQBRseZH2OMMXEKW5UUiqpuBU4LsDwXuMp5/SrwapDtT43n+MYYY9xXZZ58NsYYExkLDMYYY3xYYDDGGOPDAoMxxhgfFhiMMcb4sMBgjDHGhwUGY4wxPiwwGGOM8WGBwRhjjA8LDMYYY3xYYDDGGOPDAoMxxhgfFhiMMcb4sMBgjDHGhwUGY4wxPuIKDCLSSERmiMhy53dGkHQHvCbpmey1vJ2IfOtsP9GZ7c0YY0wKxVtiuB34VFU7Ap867wMpUNUezs8gr+UPAo852+cDV8aZH2OMMXGKNzAMBl5yXr+EZ97miDjzPJ8KvBXL9rH48zl/SOTujTGmUog3MDRT1fUAzu+mQdLVEpFcEZkjIiUX/8bAdlUtdt7nAS3jzE9IA08+MpG7N8aYSiHsnM8i8gnQPMCqf0RxnNaquk5E2gOficiPwM4A6TREPoYDwwFat24dxaGNMcZEI2xgUNW+wdaJyEYRyVLV9SKSBWwKso91zu9VIvI5cBTwNtBQRNKcUkM2sC5EPsYCYwFycnKCBhBjjDHxibcqaTIwzHk9DHjfP4GIZIhITed1E+B4YImqKjATOD/U9sYYY5Ir3sAwBugnIsuBfs57RCRHRMY5aQ4DckVkAZ5AMEZVlzjrbgNuFpEVeNocno8zP8YYY+IUtiopFFXdCpwWYHkucJXz+hvgiCDbrwJ6xpMHY4wx7rInn40xxviocoHhmK5tUp0FY4wp16pcYDitd5dUZ8EYY8q1KhcY0qpXuT/ZGGOiUuWukl3aB3pWzxhjTIkqFxjq1q7JfSOG0OvIdqnOijHGlEtxdVetqLq0b07tWunMWfhLqrNijDFRaVC/dsKPUeVKDKZyuOf6s1OdBWMiknFIHVf317xJA1f3F0iVDQy1a9mcQNE420amNcY1DevXoXO78tveWWUDQ9NG9VOdhQrFenMZ455Tenbi0NaZAdfldEv9s1b2bfdy4yWnpjoLJkIiqc6BccM1F56U6ixELKdbm7B3+Y/edgEP3nxu2H316dkZwfck7nlEW7p3zubqcvCZWGBwNG5Yl/p1a6U6G1XGGSceHlG6atUCn6KHtc/ivhEJnfDPJEGPLq183g/sk5wqy5o10jm6a3TzukRywW6SUZfs5hk+yyTAXUy1akLvHu1L33ds05TbrhrAyOsG0qhB3ZDHSMZNkQUGx3HWfTWoM0+K7CIeqf/7cz8Gndo9orTjRl0acHn16tXo0r45bz9xjZtZM0mW2ah+6Xfv3L5HJfXYN/zplKjSB7tgp6dVBzztBnVq1cAzo8DvatUo2/lTVenSvjlXnnc8px7XhZsv7xdVXhLNAoPxce1Ffcosu3jgca4e4w89OkTcZpGMrnmR6NohK9VZCOqCATk8eddQXrz/8lRnJSa3XnE640cP4+Kzj0taFWF6WjUa1K/NSTkd497XP689i8sG9+beGwcFLB3cdFnQuc4486QjuP5PJ5e7Nk8LDA5VykR6b5FUW9SrU9PNLCVcp7bNIkpXq2a668euGeAuqjzrc2wnnrjzQv5x9Zkx72NwhKWkSPXu0YH+x3fjnL49yMpsUGGrQkWk9AZgSN8eVE9CR4e/X9kfgEsH9Yr7eE0b1Wfwqd1p0bRhwPUdWmfy6G1/jOsYyWaBIUJd2jfnsdsvCJnmpQf+nKTcuKNjm6ac3LOzz7JQwdHbYe3ju4OuW7smg07pTo308AEiM8P3bmrQKe5eYCOV3SyD+nVjD/7xVld27ZBFNa870v+7vC/DLzgxos8wFuf1Ozoh+w2lYf06PHjzuQntCDLm5nMo+11pAAAV0ElEQVTodmgLwFM99L+Rf4prf3Vrhz8n2rRoHNcxki2uwCAijURkhogsd35nBEhziojM9/rZJyJDnHUvisgvXut6xJOfeERyQWyd1YjrhpatavF21zVnuZWllGjcsF5E6S4eGP/8SsOG9ObVB68IW9I6pJ7vnfCfznJnbqdeR7bjn9dG9//y70mSTL26t+ehW85j0Cndeej/zgtYbeGmk46Nv5olFu2ym9Dn2E4J23/HNr4l5UjP+UCuOPd46tSO7Jmo9q083VNr1kineeNDYj5mMs7BeEsMtwOfqmpH4FPnvQ9VnamqPVS1B3AqsBf42CvJrSXrVXV+nPlJuD45oU/YOrXcr3ZJlEAnmH+PihIN6vs+vXlYhyyG//HEuPNQvXq1qIvy6enVYzqWfztB+9aZCbvbToT+x3elXXYThg3pTYcgfeDdcv7pR5PdLPC5UBn97bK+NGt8CC2bNqSaCDVrRPY9PqtPwMkpA7rtyv5ccvZxPPC3c0hLi+0cTpZ4A8Ng4CXn9UtAuIr484Gpqro3zuO6wvtR9cM7tqRJRux3DpVlUL5qQe5C+5/QlcyM+giUlpr6n9CNR249P+5j/l+CemT07tHB531a9bJfxuZNYr9zi5Z/u0o0T5OPvG5gUi8mQ10qlYXidptLPE445lCeHvkn/vOPixh372W8/MDlrh+jSUY9zul7FG1aNHJ9326LNzA0U9X1AM7vpmHSXwRM8Ft2n4gsFJHHRCSprbf/vHYgh3dswVl9jqBX93a0adE4bP/6QMX3u68byN+GeXoeZATo0layLlLNmxySsjtZ/+BYctdYIz2NJ++6iGfuuYTTeh1Wur5p4/h7U3TtkMWovw7iH1efGfS5hVCCtXdkNw/cGOitUYO6XH3BSRzZKZsjOrUMmi5UrU12s4yICvdtWjQufUBq0CndufycP0SwlUekbT+BxNselCiXDe6dlON4l3x6dW8fIqVHg/q1SUurTovM2MYkSi/npYFIhP0WisgnIrIowM/gaA4kIlnAEcB0r8V3AF2AY4FGwG0hth8uIrkikrt58+ZoDh1UmxaN+NcNg7ji3ONLL/hXnX8CN116mk+6Pw44pvR19erVytxVH9k5u/RuLlC3sxOOPjSqfD1++4VUq5acuuzqAY4z4ZGrOKx9Fsd0bcPfr+pfujwtrXqZwFG3ds2oHxTyJyJ0O7QFR3dtzZ3Dzyhd7v06lHDtPuGcfnxX7r5+IId3DB4YStT2q08ed+9lPHHnhYwN8ryFNxFh9I2DePKuoQwbEt1FMY64QK/usZdmI+2q/LfL+kb0xG+iHe/3XTvqsFb8669nc/tfBnDhGTlRVX+2yortzj4trTrXDz2ZDq0y+VuIrqqhBCu5g6fTSKKFDQyq2ldVDw/w8z6w0bngl1z4N4XY1QXAu6pa5LXv9eqxH3gBCFp+VdWxqpqjqjmZmYmtX/UvFVzQ/xif93dF2WAZrfT06gw57fd2+ERWIVx4Rk7pSVhyEaiRnsboEYO58+ozaBmkC563O4efweN3XOhKfnp0yebu6wYy8rqBEQecFk0blum5FIgbpZuWTRvSq3t7BE91S0l1ZLinVUtUq1aNrBjvRGN1eMcWMW97br/IHjpr1qTsZ9vziLYxHzdWV1/ge+G/bHBvGtavw7GHt+WCATlJey7m1F5deOiW8zjhmOhuCoNp1KAuGYfUoUOrTC48I8eVfYYSb33FZGAYMMb5/X6ItEPxlBBKiUiWqq4Xz5V4CLAozvy4on2rJqWvhbLDMtRIQlFx8Knd2VtQSPGBA2QcUpfXPvw27DaDTunO5JkLojpO44b1eOTvf2T95u0xD94lIrQK0mhdu1YNCvYVRrWvIztn+yxr36oJK9d6SonBejA9c8/FTJqWy8SpuaXLTj62M53aNGPMuGnUrV2TS84+jk9mL404L8HcesXp7CnYH1E3RfCcQ5cGqTY5pF5tdu4uiDtPoQTrX59ot101gKv++TL5O5PTpHjfiCER/08icWjrpnzrzNmS6k4Kz426FFVNeE+0EvG2MYwB+onIcqCf8x4RyRGRcSWJRKQt0Ar4wm/710TkR+BHoAkwOs78uKJF04b85fwTOaZrGx64+ZyU5KFGehrDhvTmyvNOoG6E3eGibdRq1LBu6Xa9urd3vWTS68h2/P2K0+Pez6WDepHdLIOG9evwzxDdgRvU870bbN7kEI7u2prn772MsfdcEtcDYJ3a+g6eFs0F6IX7Lw/a0Drqr4Po2/uwsM84xNLGUKdWDUZeN5Aa6WlB75TfevzqqPcbSK2agc/Rk+Podjri0sifZWiX3cT1aXsHnXIkR3RqSWZGfUb9NcnzfwQIAMkKChBniUFVtwKnBVieC1zl9X41UKYCV1XL7XCmA07sxoATu7m2v26HtmDxinUxbdvn2E68PHkO+/YXhU8coRaZDTgzwoHsYlGnVg1uvbI/m7ftintfdWvX5PE7LuDAgYMxBa94AsKxh7ele5fsoCUib+1bZbJqbdn2r1DHb9U8g2sv6sPSletL707dct3Qk+nulL7uvm4gr33wHRu37iRvY35pmngvNgIc060NrZpnsG3HnjLrz+9/DFt37GHf/iK++3F1VPs+KacTXdpnce2/XvNZ3rB+HUZceir/evrDOHIeXlpade65/uyk3qmXFxWnE3cFd+Mlp/Lie7Np0rAuh3dqySPjP6Zxw7rcefWZ3HjfGyG3rVUznYduOY8Vazbx3qfz+XX9trjy0uvIdtxyxekpOdljfaJVRMIGhcZxdDcO5va/DIg47d+vOJ1P5vxE++wmPPT89PAbJFirrN+DWZsWjbnz6jP4et4KHnv5k7j2e9yR7fhh6VqG//FEcg5vU1q916hBXS45+zi+mreitB68Vs10RjidOc4b8UzUx2raqD7padUpKj5QumzcvZcm9dytakEBLDAkTZOMetzy59/7648fPYxaNdMi7p7ZsmlDWjZtyNSvgjfD1KyRzu1/GcCY56b5LP/f3Rf73HXVrVMzZSd7Ip9oPaZra7p3zmbJyvUBBwMMJ96PJLNRfYaeeSwA3Ttns2BZXsSDtGW6NIjaqL8OYsJHczmmW+uEPaD29yv7U1x8IGCgPqfvUZwTwSipjRtG1lgfSCov1GeeeDjLftkAJPZcTjULDCni/Rh9drMMn+J9NM7vfwxvTZ9Hs8aHcNyRbalWrRoP/d95/P3fb5emqenXcNY+O7G9ulJFRBh53UAKi4pT3lh41zVnsnZDPq0j7PLYJKMeFw88jq/mLWfoWT15cNy08BsF0O3QFoweEVVP8qh0cIZ1SPbDdi+/PxvwjCRb4oIBOUya5ulsEKxbrdvnwfFHd2DTtl3s2FXA+f2TP5ZUslhgiIHbdyxZmQ1KA0O0w0NcdEYOf+jRnqzMBqWlj0DDJdw3YgiPv/wprbIy6PeHw8qsr0xCXQxyurUhd/EaIPrnS6JRrVq1qAdOO7ffUUG7h8bzgJuPclIrEs136MwTD2d/YREHDipDTvu9EX/Iad2pW7sGh9SrRY8uv/dkK+mdd9RhrVx/sl1EIu7CG4+bLjuNR1+cAUTXCO8WCwzlwF/+eAJLV61nf2ExI68bGNW2IhLRBahL++b87+4/Vcn6Um/XDu3D9K+XcGjrTJrFMZCZSZ709Oo+JYUSNWukMzDAsCLDhvTmrD5HxFVdlWq9u7fjb8P6cvDgQY4/KnE3MMFYYEiAenVqsnvv/ojTN25Yj+dGXUph0YGwI41ePPA47nnqA8D3iexIpCIoeI9HFenAZInUsH6doA8IpXLk1GSpKjcG8Yx7Vh5Uq1YtoSXacCwwJMB5px/NS+/NjmqbGulpEdWHHt6xBTdf3o/tO/fSt3eXWLOYEL17dGD2/JUAnNzT0zCXllad+0YMYfb8VZzaq3OozU0Ih7ZO/DAIyVQVgnBFZoEhAWol8M5YRDj+qA7hE6bAX84/obS3ytAzfx/dpEv75q4/fFSVHFKvdrmZ4jQetWqmlz6Lk+xhQUx0LDDEoIqUxqPWoH7tqPr9m8jEO0hhtMKNMByrkdeexd1PfkB6WnWujXPgQ5NYFhgSwHvQskgGdzPlw8k9O/mMSZWsYaHLk0duPZ922U18lvXo0or5P60F4MRjYp/VrXO75oy79zLS06qVi/YmE5wFhgRo0bQhN15yKj8u/81nlFRTvjVqUJfRNw5mxa+bOblnp7iG0qioAnXvvG5oH8a/PYsG9etwRpzDxITrXGHKBwsMCdLn2E7l5slIxaU+8FXAYR2yOKxD+ZzYJlUaN6zHrVf2D5/QVBrxjq5qyqkjO3ke+Gmd1ajMqKOm/Dvfaw6QP/aPrltyPFL9xLgpH+wsqKRuuaIf3y/+lSM7Z1eZvuuVyXn9jqJZo/pkZTZI+LzU940YwozZSzn52E5RP3lvKicLDDGoCBfaurVrcmKEA7iZ8qdGehqn9nL/OZVAp651Jzb+7PbAGGOMj7gCg4j8UUQWi8hBEQk6EamIDBCRZSKyQkRu91reTkS+FZHlIjJRRCKbqswYY0zCxFtiWAScC3wZLIGIVAeeAs4AugJDRaSrs/pB4DFV7QjkA1fGmR9jjDFxiiswqOpSVV0WJllPYIWqrlLVQuANYLB4KupPBd5y0r0EDIknP8lSq6Y9nGMqpuoRTgxlqrZknCUtgbVe7/OcZY2B7apa7Le83Gud1ai0O+h5/SrvZB2m8jmma+vSEW8r+7wcJnZheyWJyCdAoC4L/1DV9yM4RqAuPBpiebB8DAeGA7RundyxYwIZed1ZbNuxh8YNK/bwvqZqSUurzsO3ns/yNZs4qkurVGfHlFNhA4Oq9o3zGHmA9xmYDawDtgANRSTNKTWULA+Wj7HAWICcnJyUP8orIhYUTIWUcUgdeh7RNtXZMOVYMqqS5gIdnR5INYCLgMnqmatwJnC+k24YEEkJxBhjTALF2131HBHJA3oDH4nIdGd5CxGZAuCUBm4ApgNLgUmqutjZxW3AzSKyAk+bw/Px5McYY0z8xLVJxpMoJydHc3NzU50NY4ypUERknqoGfeashPVdM8YY48MCgzHGGB8WGIwxxviwwGCMMcZHhWx8FpHNwJoYN2+C5xmK8sbyFR3LV3QsX9GprPlqo6qZ4RJVyMAQDxHJjaRVPtksX9GxfEXH8hWdqp4vq0oyxhjjwwKDMcYYH1UxMIxNdQaCsHxFx/IVHctXdKp0vqpcG4MxxpjQqmKJwRhjTAiVNjAEm2faa31NZ57pFc68022TkKdWIjJTRJY6c2WPCJDmZBHZISLznZ+Ric6Xc9zVIvKjc8wyA1GJx3+cz2uhiCR8hiIR6ez1OcwXkZ0icpNfmqR8XiIyXkQ2icgir2WNRGSGM2f5DBHJCLLtMCfNchEZloR8PSwiPzn/p3dFpGGQbUP+zxOQr3tE5Dev/9WZQbYN+d1NQL4meuVptYjMD7JtIj+vgNeGlJ1jqlrpfoDqwEqgPVADWAB09UtzHfCM8/oiYGIS8pUFHO28rg/8HCBfJwMfpuAzWw00CbH+TGAqngmWegHfpuB/ugFPP+ykf17AScDRwCKvZQ8BtzuvbwceDLBdI2CV8zvDeZ2R4HydDqQ5rx8MlK9I/ucJyNc9wC0R/J9Dfnfdzpff+n8DI1PweQW8NqTqHKusJYaA80z7pRmMZ55p8Mw7fZqIBJpVzjWqul5Vv3de78IzDHmFmM4Uz+f1snrMwTPJUlYSj38asFJVY32wMS6q+iWwzW+x9zkUbM7y/sAMVd2mqvnADGBAIvOlqh/r71PmzsEzCVZSBfm8IhHJdzch+XK+/xcAE9w6XqRCXBtSco5V1sAQbJ7pgGmcL9EOPHNCJIVTdXUU8G2A1b1FZIGITBWRbknKkgIfi8g88Uyj6i+SzzSRLiL4FzYVnxdAM1VdD54vNtA0QJpUf25X4CnpBRLuf54INzhVXOODVIuk8vM6EdioqsuDrE/K5+V3bUjJOVZZA0Mk80lHNee0m0SkHvA2cJOq7vRb/T2e6pLuwH+B95KRJ+B4VT0aOAO4XkRO8lufys+rBjAIeDPA6lR9XpFK5ef2D6AYeC1IknD/c7f9D+gA9ADW46m28ZeyzwsYSujSQsI/rzDXhqCbBVgW12dWWQNDsHmmA6YRkTSgAbEVfaMiIul4/vGvqeo7/utVdaeq7nZeTwHSRaRJovOlquuc35uAd/EU6b1F8pkmyhnA96q60X9Fqj4vx8aS6jTn96YAaVLyuTkNkAOBi9WpiPYXwf/cVaq6UVUPqOpB4Lkgx0vV55UGnAtMDJYm0Z9XkGtDSs6xyhoYAs4z7ZdmMp55psEz7/Rnwb5AbnHqMJ8Hlqrqo0HSNC9p6xCRnnj+R1sTnK+6IlK/5DWexstFfskmA5eJRy9gR0kRNwmC3sml4vPy4n0OBZuzfDpwuohkOFUnpzvLEkZEBuCZNneQqu4NkiaS/7nb+fJukzonyPEi+e4mQl/gJ1XNC7Qy0Z9XiGtDas6xRLSwl4cfPL1ofsbTw+EfzrJReL4sALXwVE2sAL4D2ichTyfgKeItBOY7P2cC1wDXOGluABbj6Y0xB/hDEvLV3jneAufYJZ+Xd74EeMr5PH8EcpL0f6yD50LfwGtZ0j8vPIFpPVCE5w7tSjxtUp8Cy53fjZy0OcA4r22vcM6zFcCfk5CvFXjqnEvOsZLedy2AKaH+5wnO1yvOubMQzwUvyz9fzvsy391E5stZ/mLJOeWVNpmfV7BrQ0rOMXvy2RhjjI/KWpVkjDEmRhYYjDHG+LDAYIwxxocFBmOMMT4sMBhjjPFhgcEYY4wPCwymShORxl5DLm/wGxb6mwQd8ygRGRdifaaITEvEsY2JRFqqM2BMKqnqVjxj9yAi9wC7VfWRBB/2TmB0iDxtFpH1InK8qs5KcF6MKcNKDMYEISK7nd8ni8gXIjJJRH4WkTEicrGIfOdM3NLBSZcpIm+LyFzn5/gA+6wPHKmqC5z3fbxKKD+UDLuAZzDAi5P0pxrjwwKDMZHpDowAjgAuBTqpak9gHPBXJ80TwGOqeixwnrPOXw6+Y+zcAlyvqj3wDPtc4CzPdd4bk3RWlWRMZOaqM2igiKwEPnaW/wic4rzuC3T1mu/pEBGpr56JV0pkAZu93s8CHhWR14B39PdB3DbhGavHmKSzwGBMZPZ7vT7o9f4gv3+PqgG9VbWA4ArwDOAIgKqOEZGP8AyYNkdE+qrqT06aUPsxJmGsKskY93yMZ7RXAESkR4A0S4FDvdJ0UNUfVfVBPNVHXZxVnUjwMNjGBGOBwRj33AjkOFNXLsEzPLgPpzTQwKuR+SYRWSQiC/CUEEqm4TwF+CgZmTbGnw27bUySicjfgF2qGupZhi+BweqZ3N2YpLISgzHJ9z982yx8iEgm8KgFBZMqVmIwxhjjw0oMxhhjfFhgMMYY48MCgzHGGB8WGIwxxviwwGCMMcbH/wPTJKDZXTpMeQ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54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Document 17"/>
          <p:cNvSpPr/>
          <p:nvPr/>
        </p:nvSpPr>
        <p:spPr>
          <a:xfrm>
            <a:off x="5973" y="-18098"/>
            <a:ext cx="9157447" cy="854810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Document 19"/>
          <p:cNvSpPr/>
          <p:nvPr/>
        </p:nvSpPr>
        <p:spPr>
          <a:xfrm>
            <a:off x="-3273" y="-18098"/>
            <a:ext cx="9144000" cy="566778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17"/>
          <p:cNvSpPr/>
          <p:nvPr/>
        </p:nvSpPr>
        <p:spPr>
          <a:xfrm flipH="1" flipV="1">
            <a:off x="0" y="5945835"/>
            <a:ext cx="9148476" cy="899587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owchart: Document 19"/>
          <p:cNvSpPr/>
          <p:nvPr/>
        </p:nvSpPr>
        <p:spPr>
          <a:xfrm flipH="1" flipV="1">
            <a:off x="-20365" y="6093296"/>
            <a:ext cx="9168839" cy="648072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0" name="Picture 4" descr="lin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0366" y="6313884"/>
            <a:ext cx="916884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588224" y="6396335"/>
            <a:ext cx="2592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ทันโลก บริการดี มีคุณธรรม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36512" y="6423719"/>
            <a:ext cx="3096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ฝ่ายปฏิบัติการและบำรุงรักษา</a:t>
            </a:r>
          </a:p>
        </p:txBody>
      </p:sp>
      <p:sp>
        <p:nvSpPr>
          <p:cNvPr id="16" name="Rounded Rectangle 7"/>
          <p:cNvSpPr/>
          <p:nvPr/>
        </p:nvSpPr>
        <p:spPr>
          <a:xfrm>
            <a:off x="981114" y="95436"/>
            <a:ext cx="7623333" cy="71222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B w="38100" h="38100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b="1" dirty="0" smtClean="0">
                <a:effectLst>
                  <a:reflection endPos="0" dir="5400000" sy="-100000" algn="bl" rotWithShape="0"/>
                </a:effectLst>
                <a:latin typeface="TH SarabunPSK" pitchFamily="34" charset="-34"/>
                <a:ea typeface="Tahoma" pitchFamily="34" charset="0"/>
                <a:cs typeface="TH SarabunPSK" pitchFamily="34" charset="-34"/>
              </a:rPr>
              <a:t>     Part list</a:t>
            </a:r>
            <a:endParaRPr lang="th-TH" sz="3600" b="1" dirty="0">
              <a:effectLst>
                <a:reflection endPos="0" dir="5400000" sy="-100000" algn="bl" rotWithShape="0"/>
              </a:effectLst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85" y="95437"/>
            <a:ext cx="746963" cy="72008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>
            <a:innerShdw blurRad="114300">
              <a:srgbClr val="FFFF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AutoShape 12" descr="Image result for raspberry p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data:image/png;base64,iVBORw0KGgoAAAANSUhEUgAAAYYAAAEKCAYAAAAW8vJGAAAABHNCSVQICAgIfAhkiAAAAAlwSFlzAAALEgAACxIB0t1+/AAAADl0RVh0U29mdHdhcmUAbWF0cGxvdGxpYiB2ZXJzaW9uIDIuMS4xLCBodHRwOi8vbWF0cGxvdGxpYi5vcmcvAOZPmwAAIABJREFUeJzt3Xd8FGX+wPHPFxI6QoAAgdClCCqoEeEsWEBQEbCcylnw1MN64vnTs5yHHqJiOcudeoqIXQQ7KkVUbAhKUECKSBEk0iH0QBL4/v7YSdzdbN/Z3ZTv+/XKK7szz8w82czOd54yzyOqijHGGFOiWqozYIwxpnyxwGCMMcaHBQZjjDE+LDAYY4zxYYHBGGOMDwsMxhhjfFhgMMYY48MCgzHGGB8WGIwxxvhIS3UGYtGkSRNt27ZtqrNhjDEVyrx587aoama4dBUyMLRt25bc3NxUZ8MYYyoUEVkTSTqrSjLGGOPDAoMxxhgfFhiMMcb4qJBtDMYYU9UVFRWRl5fHvn37yqyrVasW2dnZpKenx7RvCwzGGFMB5eXlUb9+fdq2bYuIlC5XVbZu3UpeXh7t2rWLad+uVCWJyHgR2SQii4KsFxH5j4isEJGFInK017phIrLc+RnmRn6MMaay27dvH40bN/YJCgAiQuPGjQOWJCLlVhvDi8CAEOvPADo6P8OB/wGISCPgbuA4oCdwt4hkuJQnU07s21/Epm27Up0NYyod/6AQbnmkXAkMqvolsC1EksHAy+oxB2goIllAf2CGqm5T1XxgBqEDjKlgdu/dz9X3vMp1/3qNr79fkersGGMikKxeSS2BtV7v85xlwZaXISLDRSRXRHI3b96csIwad02cOpfde/ejwGMvfZLq7BhjIpCswBCoXKMhlpddqDpWVXNUNSczM+wT3aacyN9ZkOosGFNpqQa8XAZdHqlkBYY8oJXX+2xgXYjlxhhjQqhVqxZbt24tEwRKeiXVqlUr5n0nq7vqZOAGEXkDT0PzDlVdLyLTgfu9GpxPB+5IUp6MMabCys7OJi8vj0BV6yXPMcTKlcAgIhOAk4EmIpKHp6dROoCqPgNMAc4EVgB7gT8767aJyL3AXGdXo1Q1VCO2McYYID09PebnFMJxJTCo6tAw6xW4Psi68cB4N/JhjDEmfjZWkjHGGB8WGKqA/YVFqc6CMaYCscBQiakq9/7vIy6740U+nbM01dkxxlQQFhgqsYU//8b8n9ZSXHyApyd8kfTjv/TebGbPX5n04xpj4mOBoRLbvnNvyo69Zt02Js9ckLLjG2NiZ4HBJMTGrTtTnQUThQ1bdvL6h9/x06oNIdPNWbCKN6fPY9ee2EfuNOWfzcdgjOGBsVPJ25jP2zO+57WHrqRWzbITvKxZt5WHx38MwLpN2xlx6WnJzqZJEisxGGPI25hf+nrNuq0B00z/eknp6y9zlyc8TyZ1LDAYUwmpKm99/D3j3vqanbttIEMTHatKMqYS+mreciZ89B3gmRPjpssir/b56MtFLFm5nrP6HEGNdLtEVEVWYjCmEprmVe3z1bzoqn1mfb+CVz/4lg8+X+h2tkwFYYEhCX7btJ2iogOpzoYxUXn9w+9c3Z+qsmLNJoqL7bsQreLiA3z9/QoWLstLyvGsnJhgb06fxxtT5tIiswFP3Hkh1apZLDZV05Ovf87n3y2jc7vm3H/TEFf2OWlaLh/PWsIFA3I4/fiuruyzPPrs22U8O+lLAB68+VwObdM0ocezq1SCvTHFM6L4us07+Hbh6tRmpgpauyGfu5+czNhJX8U9q5WJz+ffLQNg2S8b2LRtV9z721Own4lTc8nfubf0ollZef99z775VcKPZyWGJNq33wazS7b7n53Cpm27WLR8HV3aN+OknE6pzpIBV6qTCvbZ9ylRXCkxiMgAEVkmIitE5PYA6x8TkfnOz88ist1r3QGvdZPdyI8xJbzvTBcs+y2FOTGm4oi7xCAi1YGngH545nCeKyKTVbW0W4Sq/s0r/V+Bo7x2UaCqPeLNR0WwYetOfl69kY5tmiIiFBYV8/5nCxARBp/SnfT06qnOoqnEDh48yNoN+bTOaoSIpDo7phxzo8TQE1ihqqtUtRB4AxgcIv1QYIILx61w3po+jzsee7f0qdEPPl/IG1PmMuGj75j29eIU585Udg88N42bH3yTx1/5NNVZMXFIRkh3IzC0BNZ6vc9zlpUhIm2AdsBnXotriUiuiMwREXe6KpRz/3n1MyZMmevTHfCVD+akMEemsttbUMj3S34F4Ot5K2LaR1UrZGzJ382Y56bxzMQvqlwXWzcCQ6DTJVj3j4uAt1TV+1Nurao5wJ+Ax0WkQ8CDiAx3Akju5s2b48txOfDW9HlJP+ab0+clvGfOvv1FrjeyHzhwkNnzV7FoeeLbCAqLitlTsD/hx0m2AwcPxr2P8jZi7o8/J/Z8+O9rnzF30WpmfLOUqV9VrRK9G4EhD2jl9T4bWBck7UX4VSOp6jrn9yrgc3zbH7zTjVXVHFXNyczMjDfPVdIbU+YyZ8EvCdv/2g35XDXyFa4a+QprN2xzbb+fz13GIy98zN1PfsDKXxN3U7Alfzd/GfkKV/3zFX5evRGAXXv2WTdXxw9L14ZPlERPvj4zoftftPz3y9isH2IrZUVLVdmwZWfKzzk3AsNcoKOItBORGngu/mV6F4lIZyADmO21LENEajqvmwDHA0v8t60o9hYUcvuj73D+iGcSfjcTq0de+Jj3P4t9Ap2Z3y7jpgcmMvWrRWXWPfriDAr2FVKwr9DVp2a9Z597asLnMe8nXFXI2ElfsXvvfgqLirnnqQ/5YOZC/nzni9zz1Ac+X9T8nXv5dM5Stu3YE3NeQnHjohDub523eA1jnptG7uI1MR/DrZLh9l2J/Twrkv++NpPr732df7/4SUrzEXdgUNVi4AZgOrAUmKSqi0VklIgM8ko6FHhDfc/6w4BcEVkAzATGePdmqmjGvzuL5Ws2ocA9T32Q0GN5fym379rLvMVrIq4Hffn92fy2aXv4hAE8+fpM1m7IZ9xbX5cZ5uPX9e6VElLht02/Dz29v7CIF9/7BsVz57jUawKbB8ZO5ekJXzDmuWk+26sqazfkc+BAbNU2qspjL3/C8LtfjeuCHcjGLb7VQPePncrcRat5YOzUkIGosKg46Lrps9z5qj70/Mc8PeEL7ns2dF6qgi/m/gzA7PkrU9qu4coDbqo6BZjit2yk3/t7Amz3DXCEG3mIx+IV6/js22WcelxnunbIYt/+ImrXqsGMb5awZOV6zjv9aLKbZQTc9vslvzJ20lcc0aklM79d5rMu3GxY0Zry5Y98u/CX0iLu4R1bcMdfzuDKu14GiGqogbwN+bRs2jCu/BQWF5fbLrbrN+/goy9+jGqbPQWFQdft3vt7u8PKtZtLf6tqadfP59+exdSvFsU85MMPS9eWNgw/MHYqbz9xTUTbbduxh982bufwji1K8+J/7j3ywoyg24e6GI/872TG3HxuwHXeQWPZLxt4/aPv6N65FX17d2Hhst/o3iWb+nVrhc3/sl88eV392xb2FxYHnCQoEtO/Xkz/E7rFtK3xZU8+4zn5wfPIftcOWSxbvZHTenXhY+eOaOnKDTxzz8UBt73vWU88/Ozbn8qs+8cT77mWx59Xb+T5t2f5LFu0fB0X//350vclXzC3HDx4kGrVqjHz22X8tjGfs0/p7rN+0tR5dGzblBOOPtTV44YS6R3lA2OnRlUqUtWYpqv0fh6gpHpt2S8bWLshn1bNy95M7NxdwJ6CQrIyG5RZty6GUlzBvkJuvH8iBfsKuWBADheekRMw3eb82IagWL5mE1vyd9Mko17QNPv2F3Hn455zfdHydUyclktx8QEOa5/F6BGheq6XFU/Pp7FvfmWBwSUWGPwsWbkeoDQoQOxfKjflLnK3aiHUA06qyr9f/IQFP63llOM6l955r/erjvjwi4XwBTRvfEjCB/WK1NoN+Tw94fOAQUH8OtAVFR0oLfGEa9QuKj7A/J/W0jHCvzNQNcCW/N1cP3oCxcUHuO2qAfQ8om3pusKi4pgC07SvF1Owz1PSmTQtN2hgiMfBIMG45Bx6cNx0n+Ulf/vSVevD7jtQO0XJ+fdL3mauG3oy3Q5tEW2WK7VkPJxogSFGM75ZwrzFv7q+3wMHDvLDT2tp2bRhwLtKt4x/e5bPhcnbouXrmD1/JYBPdcycBasCpp/y1SJubHNqRMd9+f3ZHDyo9Orens7tmoU8yX9atYGno2xsvu+ZKREF8tc//I73PpvPmScezuXn/CHoxa/EU69/zv7Coriq38a99XXpRfPBcdNKq4p27i5gxAOTYppprSgJ9dDhSmkLf45+KOiSPT75+udl1n2Zu7z0/Bv538m8/vCVvPTeHIqKD3D5Ob2pW7tmyH3v2rOP9z+dT6d2zTn28DaICKrK90t+JX/nXtpnN6FddpNy//T36GenUFx8kBGXRvbdcpMFhhhs2raLZyYmZjTHt2d8z8SpuaSlVWfcqEsjqqP1tmNXAQ3q1w6bbnP+rtKqIn+btiWuv3pJj6gPPl/IyOsG0r1zdtC0wariDhw4yC95W2jfqklp/guLirn+3gkR92x5e8b3pfm4eOBxYdPvL/Tc2UZaPRXoTnj7rr0B074y+dsqO/1mSQDwtmrtFp/378z4gemzPM8RpKVV4+oLTgq5zxtGTyhtEyopmS37ZSP3j51amiZUtZublq/ZyM+rN9Hn2E7Uq1M2oJV0T23e5JAygaqkZ2Oiu+UGYsNux2D1b4EnS3fDxKm5gKc4/t6n86Pefu2Gbezeu58X3vmGN1PwEF00Rj39IS+8803UPVHGjJvGbY++w0PPf1y67MPPf4y5u+NBjf/hL393/ef9iNJt27EnYPtUrFTV9Ql2gvWyiueGe826yL9DH335e9foj8P0hFq/eYdPR4EHx3l6jj3jNyz3pGm5ER+/RP7OvazdkB8+oWPXnn3c/ui7jH9nFs+//XXANM9O+pIbRk/ggbHTAq4H3+cpksVKDOVEoC9fcXFsF6xXP5jDjG+WxpulpPjwi4Vs3LqTvn84jGO6tg5bvC8uPlA6tMPcRatLl7324bcx5yGVPSQfe8nd/urzlvxaWhpyyxe5yxl65rFlj7X4V/r2OizktktWrqdrh6wyy/OiuMBGw78LcTTWbdrOv1/8hG079nDHXwb4rNuSv5ur73mVAwcO0iSjHkcd1opLzu4VsBRQXHyAxSvXs+LXTaXLvsxdzohLy867XfI9nbdkTcSlxmTUgFmJoRzxPzEUZX9hEaOf+SiqL3sqgsLs+YHbHyJR0p/e+1mBYPvzv4arKrc88nZExwn2hXrurcB3c9EI1NjsvyxQACrp7BCKqvLpnKW8/uF3PnfDULYhcn4MTyeHC4y7dgduFF/2ywZufeStkNv+8z/vx90fv6RxPRJ5G6MLOB/MXMjDz0/n1/Xb+PeLn7D6ty3s3F3AHY+965Muf+fe0pu3Lfm7mfHNUl6ZHHh8s/++PpNRT39YpuQWrrRTHOPzL4lgJYYIbdq2i6aN6if0GDc/+KbP++27CvjPqzOjGorA/8IRysSpuSxZuZ7uXVpx5omHU6d2jYi39ffICx+HTxTG2De/YuS1Z7Frz/6g+/Ovdlr482+sjfDBumClkc+/W8aPMTSgevsi9+cyyy6740XOOLEb3Q5tQY8uwdtSwlmwLK/06e9P5ixl/OhhFBYVu9bwvCDMPMLTZy2mTYtGAddt3R6++m7H7gIaNwze3dVbIhqEC/YVBjxHVv66mRff+waAZas3kr8zcBtQMJ/MXsq1F/UpszzYIIXPTvqywkw/aoEhQvc8+QFP/XNoQnsy+J+Ys76PfnyWh8dHfoF+62NPKWTJyvVM+Oi7sI3BibYlfzfX/Ou1qJ4c3hviobRoRHKBC8V72I4S+wuLeO/T+bz36XyuOPf4MkFtzbrIAtq9//uo9PWOXQVsyd/NzQ++SWFRMUd08h3IePGK6OujI+kmOzaO6SRvemASe/3u+tf8tpV/PfVhTPvbsauA3MWrI05/yW3jAy737k0VbVCo7KwqKUIbt+5kw5byNbqk20Y9/WFMg9R9FeMwzv4K9hWGDQoHD8beILB1+24gsuobt41/Z1aZZaOeju3COHbSV+wp2E+RV3tLifI4LIl/UACYs/CXoN1cNejgzB53PfFewEBc0ZWn7rMWGGJQjv5/rns+wAUsnIMuDOmcDD8sXcvSlev5Z4Q9htxWMpRGiWDdV0tMnrmAzdvKPpOxbnNs41wFs31X+ekqO/+n8FV66zbvcOVYgQaCTDTvUmM0bSfJVuUDQyxPm5rUKSyKr1599LNTwieKUqLmb3jpvdnc/ui7ZZa7fV/y8vuzwydKkpLupckQb/VhLLbvKigNDpOmld/u5FW+jeGT2RWjW2eyLPtlAycf2ynV2QjK/y472kZvtycRmv714rjq38MJVKrYu8/dv8Ekz+Mvf8JvG7dzzUV9mDzTd/j78lQTUeVLDNH4YemvVWJY4GcnJeap7sookUEhmHBVUBVdRfyOHThwkPk/rWVHmGq5RcvXkb9zLw94PYUdLRsrKQn2FQYfb97f82/P4oV3Z3PNhScmMEfGmIpm/DuzmPZ15Zn+s8oFht82bWfP3v10bNOUWT+sjHru5YMHD1bKHhHGmOjt3rufLfm7khoUKkyJQUQGAE8A1YFxqjrGb/3lwMNAyXyXT6rqOGfdMOAuZ/loVX3JjTwFkrcxnxH3TwTgyE7ZMY0KaYxJrF17EtOYnwgPj5/Oepd6SRVE2HaUjBF14w4MIlIdeAroB+QBc0VkcoApOieq6g1+2zYC7gZy8Ix2MM/ZNiEDqfzvjd/v9C0oGFM+RTNQXaq5OcDdDaMnRJTut43udlcOxI3G557AClVdpaqFwBtApNM29QdmqOo2JxjMAAaE2SZmbj0la4xJnJIhzk1gyfh83AgMLQHvwXzynGX+zhORhSLyloi0inJbY0wV4VbVjImdG4EhUEuIf3+zD4C2qnok8AlQ0o4QybaehCLDRSRXRHI3b45+2AZjjDGRcSMw5AGtvN5nAz4Vb6q6VVVLWpSeA46JdFuvfYxV1RxVzcnMzIwpoxWvd7QxxiSfG4FhLtBRRNqJSA3gImCydwIR8Z6pYxBQ8rjxdOB0EckQkQzgdGdZYlTAB2eMMSbZ4u6VpKrFInIDngt6dWC8qi4WkVFArqpOBm4UkUFAMbANuNzZdpuI3IsnuACMUtXyNzykMcZUIa48x6CqU4ApfstGer2+A7gjyLbjgcADprvMCgzGGBOejZVkjDHGR5UKDBVxcC5jjEm2KhUYytNk28YYU15VqcCwcWvlnprTGGPcUKUCgzHGmPAsMBhjjPFhgcEYY4wPCwzGGGN8WGAwxhjjwwKDMcYYHxYYjDHG+LDAYIwxxocFBmOMMT4sMBhjjPFhgcEYY4wPCwzGGGN8uBIYRGSAiCwTkRUicnuA9TeLyBIRWSgin4pIG691B0RkvvMz2X9bY4wxyRX3DG4iUh14CugH5AFzRWSyqi7xSvYDkKOqe0XkWuAh4EJnXYGq9og3H8YYY9zhRomhJ7BCVVepaiHwBjDYO4GqzlTVvc7bOUC2C8c1xhiTAG4EhpbAWq/3ec6yYK4Epnq9ryUiuSIyR0SGuJAfY4wxcYi7KgmQAMsCzqEpIpcAOUAfr8WtVXWdiLQHPhORH1V1ZYBthwPDAVq3bh1/ro0xxgTkRokhD2jl9T4bWOefSET6Av8ABqnq/pLlqrrO+b0K+Bw4KtBBVHWsquaoak5mZqYL2TbGGBOIG4FhLtBRRNqJSA3gIsCnd5GIHAU8iycobPJaniEiNZ3XTYDjAe9Ga2OMMUkWd1WSqhaLyA3AdKA6MF5VF4vIKCBXVScDDwP1gDdFBOBXVR0EHAY8KyIH8QSpMX69mYwxxiSZG20MqOoUYIrfspFer/sG2e4b4Ag38mCMMcYd9uSzMcYYHxYYjDHG+LDAYIwxxocFBmOMMT4sMBhjjPFhgcEYY4wPCwzGGGN8WGAwxhjjwwKDMcYYHxYYjDHG+LDAYIwxxocFBmOMMT4sMBhjjPFhgcEYY4wPCwzGGGN8WGAwxhjjw5XAICIDRGSZiKwQkdsDrK8pIhOd9d+KSFuvdXc4y5eJSH838mOMMSZ2cQcGEakOPAWcAXQFhopIV79kVwL5qnoo8BjwoLNtVzxzRHcDBgBPO/tznaomYrfGGFPpuFFi6AmsUNVVqloIvAEM9kszGHjJef0WcJp4Jn8eDLyhqvtV9RdghbM/103/2qaSNsaYSLgRGFoCa73e5znLAqZR1WJgB9A4wm0BEJHhIpIrIrmbN2+OKoOqynNvfRXVNsYYU1W5ERgkwDL/eptgaSLZ1rNQdayq5qhqTmZmZnQZFOGGP50S1TbGGFNVuREY8oBWXu+zgXXB0ohIGtAA2Bbhtq7oeWTbROzWGGMqHTcCw1ygo4i0E5EaeBqTJ/ulmQwMc16fD3ymntbgycBFTq+ldkBH4DsX8lSGBCycGGOM8ZcW7w5UtVhEbgCmA9WB8aq6WERGAbmqOhl4HnhFRFbgKSlc5Gy7WEQmAUuAYuB6VT0Qb56MMcbELu7AAKCqU4ApfstGer3eB/wxyLb3Afe5kY9QxAoMxhgTkSrz5LNYZDDGmIhUmcBgjDEmMhYYjDHG+KgygcFqkowxJjJVJjAYY4yJTJUJDNb4bIwxkakygcEYY0xkqkxgsCefjTEmMlUmMBhjjIlMlQkM1sRgjDGRqTKBwRhjTGQsMBhjjPFRZQKDdVc1xpjIVKHAkOocGGNMxVBlAoMxxpjIVJnAYFVJxhgTmbgCg4g0EpEZIrLc+Z0RIE0PEZktIotFZKGIXOi17kUR+UVE5js/PeLJjzHGmPjFW2K4HfhUVTsCnzrv/e0FLlPVbsAA4HERaei1/lZV7eH8zI8zP8YYY+IUb2AYDLzkvH4JGOKfQFV/VtXlzut1wCYgM87jRs2qkowxJjLxBoZmqroewPndNFRiEekJ1ABWei2+z6liekxEaobYdriI5IpI7ubNm+PMtjHGmGDCBgYR+UREFgX4GRzNgUQkC3gF+LOqHnQW3wF0AY4FGgG3BdteVceqao6q5mRmJr3AYYwxVUZauASq2jfYOhHZKCJZqrreufBvCpLuEOAj4C5VneO17/XOy/0i8gJwS1S5N8YY47p4q5ImA8Oc18OA9/0TiEgN4F3gZVV9029dlvNb8LRPLIozP8YYY+IUb2AYA/QTkeVAP+c9IpIjIuOcNBcAJwGXB+iW+pqI/Aj8CDQBRseZH2OMMXEKW5UUiqpuBU4LsDwXuMp5/SrwapDtT43n+MYYY9xXZZ58NsYYExkLDMYYY3xYYDDGGOPDAoMxxhgfFhiMMcb4sMBgjDHGhwUGY4wxPiwwGGOM8WGBwRhjjA8LDMYYY3xYYDDGGOPDAoMxxhgfFhiMMcb4sMBgjDHGhwUGY4wxPuIKDCLSSERmiMhy53dGkHQHvCbpmey1vJ2IfOtsP9GZ7c0YY0wKxVtiuB34VFU7Ap867wMpUNUezs8gr+UPAo852+cDV8aZH2OMMXGKNzAMBl5yXr+EZ97miDjzPJ8KvBXL9rH48zl/SOTujTGmUog3MDRT1fUAzu+mQdLVEpFcEZkjIiUX/8bAdlUtdt7nAS3jzE9IA08+MpG7N8aYSiHsnM8i8gnQPMCqf0RxnNaquk5E2gOficiPwM4A6TREPoYDwwFat24dxaGNMcZEI2xgUNW+wdaJyEYRyVLV9SKSBWwKso91zu9VIvI5cBTwNtBQRNKcUkM2sC5EPsYCYwFycnKCBhBjjDHxibcqaTIwzHk9DHjfP4GIZIhITed1E+B4YImqKjATOD/U9sYYY5Ir3sAwBugnIsuBfs57RCRHRMY5aQ4DckVkAZ5AMEZVlzjrbgNuFpEVeNocno8zP8YYY+IUtiopFFXdCpwWYHkucJXz+hvgiCDbrwJ6xpMHY4wx7rInn40xxviocoHhmK5tUp0FY4wp16pcYDitd5dUZ8EYY8q1KhcY0qpXuT/ZGGOiUuWukl3aB3pWzxhjTIkqFxjq1q7JfSOG0OvIdqnOijHGlEtxdVetqLq0b07tWunMWfhLqrNijDFRaVC/dsKPUeVKDKZyuOf6s1OdBWMiknFIHVf317xJA1f3F0iVDQy1a9mcQNE420amNcY1DevXoXO78tveWWUDQ9NG9VOdhQrFenMZ455Tenbi0NaZAdfldEv9s1b2bfdy4yWnpjoLJkIiqc6BccM1F56U6ixELKdbm7B3+Y/edgEP3nxu2H316dkZwfck7nlEW7p3zubqcvCZWGBwNG5Yl/p1a6U6G1XGGSceHlG6atUCn6KHtc/ivhEJnfDPJEGPLq183g/sk5wqy5o10jm6a3TzukRywW6SUZfs5hk+yyTAXUy1akLvHu1L33ds05TbrhrAyOsG0qhB3ZDHSMZNkQUGx3HWfTWoM0+K7CIeqf/7cz8Gndo9orTjRl0acHn16tXo0r45bz9xjZtZM0mW2ah+6Xfv3L5HJfXYN/zplKjSB7tgp6dVBzztBnVq1cAzo8DvatUo2/lTVenSvjlXnnc8px7XhZsv7xdVXhLNAoPxce1Ffcosu3jgca4e4w89OkTcZpGMrnmR6NohK9VZCOqCATk8eddQXrz/8lRnJSa3XnE640cP4+Kzj0taFWF6WjUa1K/NSTkd497XP689i8sG9+beGwcFLB3cdFnQuc4486QjuP5PJ5e7Nk8LDA5VykR6b5FUW9SrU9PNLCVcp7bNIkpXq2a668euGeAuqjzrc2wnnrjzQv5x9Zkx72NwhKWkSPXu0YH+x3fjnL49yMpsUGGrQkWk9AZgSN8eVE9CR4e/X9kfgEsH9Yr7eE0b1Wfwqd1p0bRhwPUdWmfy6G1/jOsYyWaBIUJd2jfnsdsvCJnmpQf+nKTcuKNjm6ac3LOzz7JQwdHbYe3ju4OuW7smg07pTo308AEiM8P3bmrQKe5eYCOV3SyD+nVjD/7xVld27ZBFNa870v+7vC/DLzgxos8wFuf1Ozoh+w2lYf06PHjzuQntCDLm5nMo+11pAAAV0ElEQVTodmgLwFM99L+Rf4prf3Vrhz8n2rRoHNcxki2uwCAijURkhogsd35nBEhziojM9/rZJyJDnHUvisgvXut6xJOfeERyQWyd1YjrhpatavF21zVnuZWllGjcsF5E6S4eGP/8SsOG9ObVB68IW9I6pJ7vnfCfznJnbqdeR7bjn9dG9//y70mSTL26t+ehW85j0Cndeej/zgtYbeGmk46Nv5olFu2ym9Dn2E4J23/HNr4l5UjP+UCuOPd46tSO7Jmo9q083VNr1kineeNDYj5mMs7BeEsMtwOfqmpH4FPnvQ9VnamqPVS1B3AqsBf42CvJrSXrVXV+nPlJuD45oU/YOrXcr3ZJlEAnmH+PihIN6vs+vXlYhyyG//HEuPNQvXq1qIvy6enVYzqWfztB+9aZCbvbToT+x3elXXYThg3pTYcgfeDdcv7pR5PdLPC5UBn97bK+NGt8CC2bNqSaCDVrRPY9PqtPwMkpA7rtyv5ccvZxPPC3c0hLi+0cTpZ4A8Ng4CXn9UtAuIr484Gpqro3zuO6wvtR9cM7tqRJRux3DpVlUL5qQe5C+5/QlcyM+giUlpr6n9CNR249P+5j/l+CemT07tHB531a9bJfxuZNYr9zi5Z/u0o0T5OPvG5gUi8mQ10qlYXidptLPE445lCeHvkn/vOPixh372W8/MDlrh+jSUY9zul7FG1aNHJ9326LNzA0U9X1AM7vpmHSXwRM8Ft2n4gsFJHHRCSprbf/vHYgh3dswVl9jqBX93a0adE4bP/6QMX3u68byN+GeXoeZATo0layLlLNmxySsjtZ/+BYctdYIz2NJ++6iGfuuYTTeh1Wur5p4/h7U3TtkMWovw7iH1efGfS5hVCCtXdkNw/cGOitUYO6XH3BSRzZKZsjOrUMmi5UrU12s4yICvdtWjQufUBq0CndufycP0SwlUekbT+BxNselCiXDe6dlON4l3x6dW8fIqVHg/q1SUurTovM2MYkSi/npYFIhP0WisgnIrIowM/gaA4kIlnAEcB0r8V3AF2AY4FGwG0hth8uIrkikrt58+ZoDh1UmxaN+NcNg7ji3ONLL/hXnX8CN116mk+6Pw44pvR19erVytxVH9k5u/RuLlC3sxOOPjSqfD1++4VUq5acuuzqAY4z4ZGrOKx9Fsd0bcPfr+pfujwtrXqZwFG3ds2oHxTyJyJ0O7QFR3dtzZ3Dzyhd7v06lHDtPuGcfnxX7r5+IId3DB4YStT2q08ed+9lPHHnhYwN8ryFNxFh9I2DePKuoQwbEt1FMY64QK/usZdmI+2q/LfL+kb0xG+iHe/3XTvqsFb8669nc/tfBnDhGTlRVX+2yortzj4trTrXDz2ZDq0y+VuIrqqhBCu5g6fTSKKFDQyq2ldVDw/w8z6w0bngl1z4N4XY1QXAu6pa5LXv9eqxH3gBCFp+VdWxqpqjqjmZmYmtX/UvFVzQ/xif93dF2WAZrfT06gw57fd2+ERWIVx4Rk7pSVhyEaiRnsboEYO58+ozaBmkC563O4efweN3XOhKfnp0yebu6wYy8rqBEQecFk0blum5FIgbpZuWTRvSq3t7BE91S0l1ZLinVUtUq1aNrBjvRGN1eMcWMW97br/IHjpr1qTsZ9vziLYxHzdWV1/ge+G/bHBvGtavw7GHt+WCATlJey7m1F5deOiW8zjhmOhuCoNp1KAuGYfUoUOrTC48I8eVfYYSb33FZGAYMMb5/X6ItEPxlBBKiUiWqq4Xz5V4CLAozvy4on2rJqWvhbLDMtRIQlFx8Knd2VtQSPGBA2QcUpfXPvw27DaDTunO5JkLojpO44b1eOTvf2T95u0xD94lIrQK0mhdu1YNCvYVRrWvIztn+yxr36oJK9d6SonBejA9c8/FTJqWy8SpuaXLTj62M53aNGPMuGnUrV2TS84+jk9mL404L8HcesXp7CnYH1E3RfCcQ5cGqTY5pF5tdu4uiDtPoQTrX59ot101gKv++TL5O5PTpHjfiCER/08icWjrpnzrzNmS6k4Kz426FFVNeE+0EvG2MYwB+onIcqCf8x4RyRGRcSWJRKQt0Ar4wm/710TkR+BHoAkwOs78uKJF04b85fwTOaZrGx64+ZyU5KFGehrDhvTmyvNOoG6E3eGibdRq1LBu6Xa9urd3vWTS68h2/P2K0+Pez6WDepHdLIOG9evwzxDdgRvU870bbN7kEI7u2prn772MsfdcEtcDYJ3a+g6eFs0F6IX7Lw/a0Drqr4Po2/uwsM84xNLGUKdWDUZeN5Aa6WlB75TfevzqqPcbSK2agc/Rk+Podjri0sifZWiX3cT1aXsHnXIkR3RqSWZGfUb9NcnzfwQIAMkKChBniUFVtwKnBVieC1zl9X41UKYCV1XL7XCmA07sxoATu7m2v26HtmDxinUxbdvn2E68PHkO+/YXhU8coRaZDTgzwoHsYlGnVg1uvbI/m7ftintfdWvX5PE7LuDAgYMxBa94AsKxh7ele5fsoCUib+1bZbJqbdn2r1DHb9U8g2sv6sPSletL707dct3Qk+nulL7uvm4gr33wHRu37iRvY35pmngvNgIc060NrZpnsG3HnjLrz+9/DFt37GHf/iK++3F1VPs+KacTXdpnce2/XvNZ3rB+HUZceir/evrDOHIeXlpade65/uyk3qmXFxWnE3cFd+Mlp/Lie7Np0rAuh3dqySPjP6Zxw7rcefWZ3HjfGyG3rVUznYduOY8Vazbx3qfz+XX9trjy0uvIdtxyxekpOdljfaJVRMIGhcZxdDcO5va/DIg47d+vOJ1P5vxE++wmPPT89PAbJFirrN+DWZsWjbnz6jP4et4KHnv5k7j2e9yR7fhh6VqG//FEcg5vU1q916hBXS45+zi+mreitB68Vs10RjidOc4b8UzUx2raqD7padUpKj5QumzcvZcm9dytakEBLDAkTZOMetzy59/7648fPYxaNdMi7p7ZsmlDWjZtyNSvgjfD1KyRzu1/GcCY56b5LP/f3Rf73HXVrVMzZSd7Ip9oPaZra7p3zmbJyvUBBwMMJ96PJLNRfYaeeSwA3Ttns2BZXsSDtGW6NIjaqL8OYsJHczmmW+uEPaD29yv7U1x8IGCgPqfvUZwTwSipjRtG1lgfSCov1GeeeDjLftkAJPZcTjULDCni/Rh9drMMn+J9NM7vfwxvTZ9Hs8aHcNyRbalWrRoP/d95/P3fb5emqenXcNY+O7G9ulJFRBh53UAKi4pT3lh41zVnsnZDPq0j7PLYJKMeFw88jq/mLWfoWT15cNy08BsF0O3QFoweEVVP8qh0cIZ1SPbDdi+/PxvwjCRb4oIBOUya5ulsEKxbrdvnwfFHd2DTtl3s2FXA+f2TP5ZUslhgiIHbdyxZmQ1KA0O0w0NcdEYOf+jRnqzMBqWlj0DDJdw3YgiPv/wprbIy6PeHw8qsr0xCXQxyurUhd/EaIPrnS6JRrVq1qAdOO7ffUUG7h8bzgJuPclIrEs136MwTD2d/YREHDipDTvu9EX/Iad2pW7sGh9SrRY8uv/dkK+mdd9RhrVx/sl1EIu7CG4+bLjuNR1+cAUTXCO8WCwzlwF/+eAJLV61nf2ExI68bGNW2IhLRBahL++b87+4/Vcn6Um/XDu3D9K+XcGjrTJrFMZCZSZ709Oo+JYUSNWukMzDAsCLDhvTmrD5HxFVdlWq9u7fjb8P6cvDgQY4/KnE3MMFYYEiAenVqsnvv/ojTN25Yj+dGXUph0YGwI41ePPA47nnqA8D3iexIpCIoeI9HFenAZInUsH6doA8IpXLk1GSpKjcG8Yx7Vh5Uq1YtoSXacCwwJMB5px/NS+/NjmqbGulpEdWHHt6xBTdf3o/tO/fSt3eXWLOYEL17dGD2/JUAnNzT0zCXllad+0YMYfb8VZzaq3OozU0Ih7ZO/DAIyVQVgnBFZoEhAWol8M5YRDj+qA7hE6bAX84/obS3ytAzfx/dpEv75q4/fFSVHFKvdrmZ4jQetWqmlz6Lk+xhQUx0LDDEoIqUxqPWoH7tqPr9m8jEO0hhtMKNMByrkdeexd1PfkB6WnWujXPgQ5NYFhgSwHvQskgGdzPlw8k9O/mMSZWsYaHLk0duPZ922U18lvXo0or5P60F4MRjYp/VrXO75oy79zLS06qVi/YmE5wFhgRo0bQhN15yKj8u/81nlFRTvjVqUJfRNw5mxa+bOblnp7iG0qioAnXvvG5oH8a/PYsG9etwRpzDxITrXGHKBwsMCdLn2E7l5slIxaU+8FXAYR2yOKxD+ZzYJlUaN6zHrVf2D5/QVBrxjq5qyqkjO3ke+Gmd1ajMqKOm/Dvfaw6QP/aPrltyPFL9xLgpH+wsqKRuuaIf3y/+lSM7Z1eZvuuVyXn9jqJZo/pkZTZI+LzU940YwozZSzn52E5RP3lvKicLDDGoCBfaurVrcmKEA7iZ8qdGehqn9nL/OZVAp651Jzb+7PbAGGOMj7gCg4j8UUQWi8hBEQk6EamIDBCRZSKyQkRu91reTkS+FZHlIjJRRCKbqswYY0zCxFtiWAScC3wZLIGIVAeeAs4AugJDRaSrs/pB4DFV7QjkA1fGmR9jjDFxiiswqOpSVV0WJllPYIWqrlLVQuANYLB4KupPBd5y0r0EDIknP8lSq6Y9nGMqpuoRTgxlqrZknCUtgbVe7/OcZY2B7apa7Le83Gud1ai0O+h5/SrvZB2m8jmma+vSEW8r+7wcJnZheyWJyCdAoC4L/1DV9yM4RqAuPBpiebB8DAeGA7RundyxYwIZed1ZbNuxh8YNK/bwvqZqSUurzsO3ns/yNZs4qkurVGfHlFNhA4Oq9o3zGHmA9xmYDawDtgANRSTNKTWULA+Wj7HAWICcnJyUP8orIhYUTIWUcUgdeh7RNtXZMOVYMqqS5gIdnR5INYCLgMnqmatwJnC+k24YEEkJxBhjTALF2131HBHJA3oDH4nIdGd5CxGZAuCUBm4ApgNLgUmqutjZxW3AzSKyAk+bw/Px5McYY0z8xLVJxpMoJydHc3NzU50NY4ypUERknqoGfeashPVdM8YY48MCgzHGGB8WGIwxxviwwGCMMcZHhWx8FpHNwJoYN2+C5xmK8sbyFR3LV3QsX9GprPlqo6qZ4RJVyMAQDxHJjaRVPtksX9GxfEXH8hWdqp4vq0oyxhjjwwKDMcYYH1UxMIxNdQaCsHxFx/IVHctXdKp0vqpcG4MxxpjQqmKJwRhjTAiVNjAEm2faa31NZ57pFc68022TkKdWIjJTRJY6c2WPCJDmZBHZISLznZ+Ric6Xc9zVIvKjc8wyA1GJx3+cz2uhiCR8hiIR6ez1OcwXkZ0icpNfmqR8XiIyXkQ2icgir2WNRGSGM2f5DBHJCLLtMCfNchEZloR8PSwiPzn/p3dFpGGQbUP+zxOQr3tE5Dev/9WZQbYN+d1NQL4meuVptYjMD7JtIj+vgNeGlJ1jqlrpfoDqwEqgPVADWAB09UtzHfCM8/oiYGIS8pUFHO28rg/8HCBfJwMfpuAzWw00CbH+TGAqngmWegHfpuB/ugFPP+ykf17AScDRwCKvZQ8BtzuvbwceDLBdI2CV8zvDeZ2R4HydDqQ5rx8MlK9I/ucJyNc9wC0R/J9Dfnfdzpff+n8DI1PweQW8NqTqHKusJYaA80z7pRmMZ55p8Mw7fZqIBJpVzjWqul5Vv3de78IzDHmFmM4Uz+f1snrMwTPJUlYSj38asFJVY32wMS6q+iWwzW+x9zkUbM7y/sAMVd2mqvnADGBAIvOlqh/r71PmzsEzCVZSBfm8IhHJdzch+XK+/xcAE9w6XqRCXBtSco5V1sAQbJ7pgGmcL9EOPHNCJIVTdXUU8G2A1b1FZIGITBWRbknKkgIfi8g88Uyj6i+SzzSRLiL4FzYVnxdAM1VdD54vNtA0QJpUf25X4CnpBRLuf54INzhVXOODVIuk8vM6EdioqsuDrE/K5+V3bUjJOVZZA0Mk80lHNee0m0SkHvA2cJOq7vRb/T2e6pLuwH+B95KRJ+B4VT0aOAO4XkRO8lufys+rBjAIeDPA6lR9XpFK5ef2D6AYeC1IknD/c7f9D+gA9ADW46m28ZeyzwsYSujSQsI/rzDXhqCbBVgW12dWWQNDsHmmA6YRkTSgAbEVfaMiIul4/vGvqeo7/utVdaeq7nZeTwHSRaRJovOlquuc35uAd/EU6b1F8pkmyhnA96q60X9Fqj4vx8aS6jTn96YAaVLyuTkNkAOBi9WpiPYXwf/cVaq6UVUPqOpB4Lkgx0vV55UGnAtMDJYm0Z9XkGtDSs6xyhoYAs4z7ZdmMp55psEz7/Rnwb5AbnHqMJ8Hlqrqo0HSNC9p6xCRnnj+R1sTnK+6IlK/5DWexstFfskmA5eJRy9gR0kRNwmC3sml4vPy4n0OBZuzfDpwuohkOFUnpzvLEkZEBuCZNneQqu4NkiaS/7nb+fJukzonyPEi+e4mQl/gJ1XNC7Qy0Z9XiGtDas6xRLSwl4cfPL1ofsbTw+EfzrJReL4sALXwVE2sAL4D2ichTyfgKeItBOY7P2cC1wDXOGluABbj6Y0xB/hDEvLV3jneAufYJZ+Xd74EeMr5PH8EcpL0f6yD50LfwGtZ0j8vPIFpPVCE5w7tSjxtUp8Cy53fjZy0OcA4r22vcM6zFcCfk5CvFXjqnEvOsZLedy2AKaH+5wnO1yvOubMQzwUvyz9fzvsy391E5stZ/mLJOeWVNpmfV7BrQ0rOMXvy2RhjjI/KWpVkjDEmRhYYjDHG+LDAYIwxxocFBmOMMT4sMBhjjPFhgcEYY4wPCwymShORxl5DLm/wGxb6mwQd8ygRGRdifaaITEvEsY2JRFqqM2BMKqnqVjxj9yAi9wC7VfWRBB/2TmB0iDxtFpH1InK8qs5KcF6MKcNKDMYEISK7nd8ni8gXIjJJRH4WkTEicrGIfOdM3NLBSZcpIm+LyFzn5/gA+6wPHKmqC5z3fbxKKD+UDLuAZzDAi5P0pxrjwwKDMZHpDowAjgAuBTqpak9gHPBXJ80TwGOqeixwnrPOXw6+Y+zcAlyvqj3wDPtc4CzPdd4bk3RWlWRMZOaqM2igiKwEPnaW/wic4rzuC3T1mu/pEBGpr56JV0pkAZu93s8CHhWR14B39PdB3DbhGavHmKSzwGBMZPZ7vT7o9f4gv3+PqgG9VbWA4ArwDOAIgKqOEZGP8AyYNkdE+qrqT06aUPsxJmGsKskY93yMZ7RXAESkR4A0S4FDvdJ0UNUfVfVBPNVHXZxVnUjwMNjGBGOBwRj33AjkOFNXLsEzPLgPpzTQwKuR+SYRWSQiC/CUEEqm4TwF+CgZmTbGnw27bUySicjfgF2qGupZhi+BweqZ3N2YpLISgzHJ9z982yx8iEgm8KgFBZMqVmIwxhjjw0oMxhhjfFhgMMYY48MCgzHGGB8WGIwxxviwwGCMMcbH/wPTJKDZXTpMe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data:image/png;base64,iVBORw0KGgoAAAANSUhEUgAAAYYAAAEKCAYAAAAW8vJGAAAABHNCSVQICAgIfAhkiAAAAAlwSFlzAAALEgAACxIB0t1+/AAAADl0RVh0U29mdHdhcmUAbWF0cGxvdGxpYiB2ZXJzaW9uIDIuMS4xLCBodHRwOi8vbWF0cGxvdGxpYi5vcmcvAOZPmwAAIABJREFUeJzt3Xd8FGX+wPHPFxI6QoAAgdClCCqoEeEsWEBQEbCcylnw1MN64vnTs5yHHqJiOcudeoqIXQQ7KkVUbAhKUECKSBEk0iH0QBL4/v7YSdzdbN/Z3ZTv+/XKK7szz8w82czOd54yzyOqijHGGFOiWqozYIwxpnyxwGCMMcaHBQZjjDE+LDAYY4zxYYHBGGOMDwsMxhhjfFhgMMYY48MCgzHGGB8WGIwxxvhIS3UGYtGkSRNt27ZtqrNhjDEVyrx587aoama4dBUyMLRt25bc3NxUZ8MYYyoUEVkTSTqrSjLGGOPDAoMxxhgfFhiMMcb4qJBtDMYYU9UVFRWRl5fHvn37yqyrVasW2dnZpKenx7RvCwzGGFMB5eXlUb9+fdq2bYuIlC5XVbZu3UpeXh7t2rWLad+uVCWJyHgR2SQii4KsFxH5j4isEJGFInK017phIrLc+RnmRn6MMaay27dvH40bN/YJCgAiQuPGjQOWJCLlVhvDi8CAEOvPADo6P8OB/wGISCPgbuA4oCdwt4hkuJQnU07s21/Epm27Up0NYyod/6AQbnmkXAkMqvolsC1EksHAy+oxB2goIllAf2CGqm5T1XxgBqEDjKlgdu/dz9X3vMp1/3qNr79fkersGGMikKxeSS2BtV7v85xlwZaXISLDRSRXRHI3b96csIwad02cOpfde/ejwGMvfZLq7BhjIpCswBCoXKMhlpddqDpWVXNUNSczM+wT3aacyN9ZkOosGFNpqQa8XAZdHqlkBYY8oJXX+2xgXYjlxhhjQqhVqxZbt24tEwRKeiXVqlUr5n0nq7vqZOAGEXkDT0PzDlVdLyLTgfu9GpxPB+5IUp6MMabCys7OJi8vj0BV6yXPMcTKlcAgIhOAk4EmIpKHp6dROoCqPgNMAc4EVgB7gT8767aJyL3AXGdXo1Q1VCO2McYYID09PebnFMJxJTCo6tAw6xW4Psi68cB4N/JhjDEmfjZWkjHGGB8WGKqA/YVFqc6CMaYCscBQiakq9/7vIy6740U+nbM01dkxxlQQFhgqsYU//8b8n9ZSXHyApyd8kfTjv/TebGbPX5n04xpj4mOBoRLbvnNvyo69Zt02Js9ckLLjG2NiZ4HBJMTGrTtTnQUThQ1bdvL6h9/x06oNIdPNWbCKN6fPY9ee2EfuNOWfzcdgjOGBsVPJ25jP2zO+57WHrqRWzbITvKxZt5WHx38MwLpN2xlx6WnJzqZJEisxGGPI25hf+nrNuq0B00z/eknp6y9zlyc8TyZ1LDAYUwmpKm99/D3j3vqanbttIEMTHatKMqYS+mreciZ89B3gmRPjpssir/b56MtFLFm5nrP6HEGNdLtEVEVWYjCmEprmVe3z1bzoqn1mfb+CVz/4lg8+X+h2tkwFYYEhCX7btJ2iogOpzoYxUXn9w+9c3Z+qsmLNJoqL7bsQreLiA3z9/QoWLstLyvGsnJhgb06fxxtT5tIiswFP3Hkh1apZLDZV05Ovf87n3y2jc7vm3H/TEFf2OWlaLh/PWsIFA3I4/fiuruyzPPrs22U8O+lLAB68+VwObdM0ocezq1SCvTHFM6L4us07+Hbh6tRmpgpauyGfu5+czNhJX8U9q5WJz+ffLQNg2S8b2LRtV9z721Own4lTc8nfubf0ollZef99z775VcKPZyWGJNq33wazS7b7n53Cpm27WLR8HV3aN+OknE6pzpIBV6qTCvbZ9ylRXCkxiMgAEVkmIitE5PYA6x8TkfnOz88ist1r3QGvdZPdyI8xJbzvTBcs+y2FOTGm4oi7xCAi1YGngH545nCeKyKTVbW0W4Sq/s0r/V+Bo7x2UaCqPeLNR0WwYetOfl69kY5tmiIiFBYV8/5nCxARBp/SnfT06qnOoqnEDh48yNoN+bTOaoSIpDo7phxzo8TQE1ihqqtUtRB4AxgcIv1QYIILx61w3po+jzsee7f0qdEPPl/IG1PmMuGj75j29eIU585Udg88N42bH3yTx1/5NNVZMXFIRkh3IzC0BNZ6vc9zlpUhIm2AdsBnXotriUiuiMwREXe6KpRz/3n1MyZMmevTHfCVD+akMEemsttbUMj3S34F4Ot5K2LaR1UrZGzJ382Y56bxzMQvqlwXWzcCQ6DTJVj3j4uAt1TV+1Nurao5wJ+Ax0WkQ8CDiAx3Akju5s2b48txOfDW9HlJP+ab0+clvGfOvv1FrjeyHzhwkNnzV7FoeeLbCAqLitlTsD/hx0m2AwcPxr2P8jZi7o8/J/Z8+O9rnzF30WpmfLOUqV9VrRK9G4EhD2jl9T4bWBck7UX4VSOp6jrn9yrgc3zbH7zTjVXVHFXNyczMjDfPVdIbU+YyZ8EvCdv/2g35XDXyFa4a+QprN2xzbb+fz13GIy98zN1PfsDKXxN3U7Alfzd/GfkKV/3zFX5evRGAXXv2WTdXxw9L14ZPlERPvj4zoftftPz3y9isH2IrZUVLVdmwZWfKzzk3AsNcoKOItBORGngu/mV6F4lIZyADmO21LENEajqvmwDHA0v8t60o9hYUcvuj73D+iGcSfjcTq0de+Jj3P4t9Ap2Z3y7jpgcmMvWrRWXWPfriDAr2FVKwr9DVp2a9Z597asLnMe8nXFXI2ElfsXvvfgqLirnnqQ/5YOZC/nzni9zz1Ac+X9T8nXv5dM5Stu3YE3NeQnHjohDub523eA1jnptG7uI1MR/DrZLh9l2J/Twrkv++NpPr732df7/4SUrzEXdgUNVi4AZgOrAUmKSqi0VklIgM8ko6FHhDfc/6w4BcEVkAzATGePdmqmjGvzuL5Ws2ocA9T32Q0GN5fym379rLvMVrIq4Hffn92fy2aXv4hAE8+fpM1m7IZ9xbX5cZ5uPX9e6VElLht02/Dz29v7CIF9/7BsVz57jUawKbB8ZO5ekJXzDmuWk+26sqazfkc+BAbNU2qspjL3/C8LtfjeuCHcjGLb7VQPePncrcRat5YOzUkIGosKg46Lrps9z5qj70/Mc8PeEL7ns2dF6qgi/m/gzA7PkrU9qu4coDbqo6BZjit2yk3/t7Amz3DXCEG3mIx+IV6/js22WcelxnunbIYt/+ImrXqsGMb5awZOV6zjv9aLKbZQTc9vslvzJ20lcc0aklM79d5rMu3GxY0Zry5Y98u/CX0iLu4R1bcMdfzuDKu14GiGqogbwN+bRs2jCu/BQWF5fbLrbrN+/goy9+jGqbPQWFQdft3vt7u8PKtZtLf6tqadfP59+exdSvFsU85MMPS9eWNgw/MHYqbz9xTUTbbduxh982bufwji1K8+J/7j3ywoyg24e6GI/872TG3HxuwHXeQWPZLxt4/aPv6N65FX17d2Hhst/o3iWb+nVrhc3/sl88eV392xb2FxYHnCQoEtO/Xkz/E7rFtK3xZU8+4zn5wfPIftcOWSxbvZHTenXhY+eOaOnKDTxzz8UBt73vWU88/Ozbn8qs+8cT77mWx59Xb+T5t2f5LFu0fB0X//350vclXzC3HDx4kGrVqjHz22X8tjGfs0/p7rN+0tR5dGzblBOOPtTV44YS6R3lA2OnRlUqUtWYpqv0fh6gpHpt2S8bWLshn1bNy95M7NxdwJ6CQrIyG5RZty6GUlzBvkJuvH8iBfsKuWBADheekRMw3eb82IagWL5mE1vyd9Mko17QNPv2F3Hn455zfdHydUyclktx8QEOa5/F6BGheq6XFU/Pp7FvfmWBwSUWGPwsWbkeoDQoQOxfKjflLnK3aiHUA06qyr9f/IQFP63llOM6l955r/erjvjwi4XwBTRvfEjCB/WK1NoN+Tw94fOAQUH8OtAVFR0oLfGEa9QuKj7A/J/W0jHCvzNQNcCW/N1cP3oCxcUHuO2qAfQ8om3pusKi4pgC07SvF1Owz1PSmTQtN2hgiMfBIMG45Bx6cNx0n+Ulf/vSVevD7jtQO0XJ+fdL3mauG3oy3Q5tEW2WK7VkPJxogSFGM75ZwrzFv7q+3wMHDvLDT2tp2bRhwLtKt4x/e5bPhcnbouXrmD1/JYBPdcycBasCpp/y1SJubHNqRMd9+f3ZHDyo9Orens7tmoU8yX9atYGno2xsvu+ZKREF8tc//I73PpvPmScezuXn/CHoxa/EU69/zv7Coriq38a99XXpRfPBcdNKq4p27i5gxAOTYppprSgJ9dDhSmkLf45+KOiSPT75+udl1n2Zu7z0/Bv538m8/vCVvPTeHIqKD3D5Ob2pW7tmyH3v2rOP9z+dT6d2zTn28DaICKrK90t+JX/nXtpnN6FddpNy//T36GenUFx8kBGXRvbdcpMFhhhs2raLZyYmZjTHt2d8z8SpuaSlVWfcqEsjqqP1tmNXAQ3q1w6bbnP+rtKqIn+btiWuv3pJj6gPPl/IyOsG0r1zdtC0wariDhw4yC95W2jfqklp/guLirn+3gkR92x5e8b3pfm4eOBxYdPvL/Tc2UZaPRXoTnj7rr0B074y+dsqO/1mSQDwtmrtFp/378z4gemzPM8RpKVV4+oLTgq5zxtGTyhtEyopmS37ZSP3j51amiZUtZublq/ZyM+rN9Hn2E7Uq1M2oJV0T23e5JAygaqkZ2Oiu+UGYsNux2D1b4EnS3fDxKm5gKc4/t6n86Pefu2Gbezeu58X3vmGN1PwEF00Rj39IS+8803UPVHGjJvGbY++w0PPf1y67MPPf4y5u+NBjf/hL393/ef9iNJt27EnYPtUrFTV9Ql2gvWyiueGe826yL9DH335e9foj8P0hFq/eYdPR4EHx3l6jj3jNyz3pGm5ER+/RP7OvazdkB8+oWPXnn3c/ui7jH9nFs+//XXANM9O+pIbRk/ggbHTAq4H3+cpksVKDOVEoC9fcXFsF6xXP5jDjG+WxpulpPjwi4Vs3LqTvn84jGO6tg5bvC8uPlA6tMPcRatLl7324bcx5yGVPSQfe8nd/urzlvxaWhpyyxe5yxl65rFlj7X4V/r2OizktktWrqdrh6wyy/OiuMBGw78LcTTWbdrOv1/8hG079nDHXwb4rNuSv5ur73mVAwcO0iSjHkcd1opLzu4VsBRQXHyAxSvXs+LXTaXLvsxdzohLy867XfI9nbdkTcSlxmTUgFmJoRzxPzEUZX9hEaOf+SiqL3sqgsLs+YHbHyJR0p/e+1mBYPvzv4arKrc88nZExwn2hXrurcB3c9EI1NjsvyxQACrp7BCKqvLpnKW8/uF3PnfDULYhcn4MTyeHC4y7dgduFF/2ywZufeStkNv+8z/vx90fv6RxPRJ5G6MLOB/MXMjDz0/n1/Xb+PeLn7D6ty3s3F3AHY+965Muf+fe0pu3Lfm7mfHNUl6ZHHh8s/++PpNRT39YpuQWrrRTHOPzL4lgJYYIbdq2i6aN6if0GDc/+KbP++27CvjPqzOjGorA/8IRysSpuSxZuZ7uXVpx5omHU6d2jYi39ffICx+HTxTG2De/YuS1Z7Frz/6g+/Ovdlr482+sjfDBumClkc+/W8aPMTSgevsi9+cyyy6740XOOLEb3Q5tQY8uwdtSwlmwLK/06e9P5ixl/OhhFBYVu9bwvCDMPMLTZy2mTYtGAddt3R6++m7H7gIaNwze3dVbIhqEC/YVBjxHVv66mRff+waAZas3kr8zcBtQMJ/MXsq1F/UpszzYIIXPTvqywkw/aoEhQvc8+QFP/XNoQnsy+J+Ys76PfnyWh8dHfoF+62NPKWTJyvVM+Oi7sI3BibYlfzfX/Ou1qJ4c3hviobRoRHKBC8V72I4S+wuLeO/T+bz36XyuOPf4MkFtzbrIAtq9//uo9PWOXQVsyd/NzQ++SWFRMUd08h3IePGK6OujI+kmOzaO6SRvemASe/3u+tf8tpV/PfVhTPvbsauA3MWrI05/yW3jAy737k0VbVCo7KwqKUIbt+5kw5byNbqk20Y9/WFMg9R9FeMwzv4K9hWGDQoHD8beILB1+24gsuobt41/Z1aZZaOeju3COHbSV+wp2E+RV3tLifI4LIl/UACYs/CXoN1cNejgzB53PfFewEBc0ZWn7rMWGGJQjv5/rns+wAUsnIMuDOmcDD8sXcvSlev5Z4Q9htxWMpRGiWDdV0tMnrmAzdvKPpOxbnNs41wFs31X+ekqO/+n8FV66zbvcOVYgQaCTDTvUmM0bSfJVuUDQyxPm5rUKSyKr1599LNTwieKUqLmb3jpvdnc/ui7ZZa7fV/y8vuzwydKkpLupckQb/VhLLbvKigNDpOmld/u5FW+jeGT2RWjW2eyLPtlAycf2ynV2QjK/y472kZvtycRmv714rjq38MJVKrYu8/dv8Ekz+Mvf8JvG7dzzUV9mDzTd/j78lQTUeVLDNH4YemvVWJY4GcnJeap7sookUEhmHBVUBVdRfyOHThwkPk/rWVHmGq5RcvXkb9zLw94PYUdLRsrKQn2FQYfb97f82/P4oV3Z3PNhScmMEfGmIpm/DuzmPZ15Zn+s8oFht82bWfP3v10bNOUWT+sjHru5YMHD1bKHhHGmOjt3rufLfm7khoUKkyJQUQGAE8A1YFxqjrGb/3lwMNAyXyXT6rqOGfdMOAuZ/loVX3JjTwFkrcxnxH3TwTgyE7ZMY0KaYxJrF17EtOYnwgPj5/Oepd6SRVE2HaUjBF14w4MIlIdeAroB+QBc0VkcoApOieq6g1+2zYC7gZy8Ix2MM/ZNiEDqfzvjd/v9C0oGFM+RTNQXaq5OcDdDaMnRJTut43udlcOxI3G557AClVdpaqFwBtApNM29QdmqOo2JxjMAAaE2SZmbj0la4xJnJIhzk1gyfh83AgMLQHvwXzynGX+zhORhSLyloi0inJbY0wV4VbVjImdG4EhUEuIf3+zD4C2qnok8AlQ0o4QybaehCLDRSRXRHI3b45+2AZjjDGRcSMw5AGtvN5nAz4Vb6q6VVVLWpSeA46JdFuvfYxV1RxVzcnMzIwpoxWvd7QxxiSfG4FhLtBRRNqJSA3gImCydwIR8Z6pYxBQ8rjxdOB0EckQkQzgdGdZYlTAB2eMMSbZ4u6VpKrFInIDngt6dWC8qi4WkVFArqpOBm4UkUFAMbANuNzZdpuI3IsnuACMUtXyNzykMcZUIa48x6CqU4ApfstGer2+A7gjyLbjgcADprvMCgzGGBOejZVkjDHGR5UKDBVxcC5jjEm2KhUYytNk28YYU15VqcCwcWvlnprTGGPcUKUCgzHGmPAsMBhjjPFhgcEYY4wPCwzGGGN8WGAwxhjjwwKDMcYYHxYYjDHG+LDAYIwxxocFBmOMMT4sMBhjjPFhgcEYY4wPCwzGGGN8uBIYRGSAiCwTkRUicnuA9TeLyBIRWSgin4pIG691B0RkvvMz2X9bY4wxyRX3DG4iUh14CugH5AFzRWSyqi7xSvYDkKOqe0XkWuAh4EJnXYGq9og3H8YYY9zhRomhJ7BCVVepaiHwBjDYO4GqzlTVvc7bOUC2C8c1xhiTAG4EhpbAWq/3ec6yYK4Epnq9ryUiuSIyR0SGuJAfY4wxcYi7KgmQAMsCzqEpIpcAOUAfr8WtVXWdiLQHPhORH1V1ZYBthwPDAVq3bh1/ro0xxgTkRokhD2jl9T4bWOefSET6Av8ABqnq/pLlqrrO+b0K+Bw4KtBBVHWsquaoak5mZqYL2TbGGBOIG4FhLtBRRNqJSA3gIsCnd5GIHAU8iycobPJaniEiNZ3XTYDjAe9Ga2OMMUkWd1WSqhaLyA3AdKA6MF5VF4vIKCBXVScDDwP1gDdFBOBXVR0EHAY8KyIH8QSpMX69mYwxxiSZG20MqOoUYIrfspFer/sG2e4b4Ag38mCMMcYd9uSzMcYYHxYYjDHG+LDAYIwxxocFBmOMMT4sMBhjjPFhgcEYY4wPCwzGGGN8WGAwxhjjwwKDMcYYHxYYjDHG+LDAYIwxxocFBmOMMT4sMBhjjPFhgcEYY4wPCwzGGGN8WGAwxhjjw5XAICIDRGSZiKwQkdsDrK8pIhOd9d+KSFuvdXc4y5eJSH838mOMMSZ2cQcGEakOPAWcAXQFhopIV79kVwL5qnoo8BjwoLNtVzxzRHcDBgBPO/tznaomYrfGGFPpuFFi6AmsUNVVqloIvAEM9kszGHjJef0WcJp4Jn8eDLyhqvtV9RdghbM/103/2qaSNsaYSLgRGFoCa73e5znLAqZR1WJgB9A4wm0BEJHhIpIrIrmbN2+OKoOqynNvfRXVNsYYU1W5ERgkwDL/eptgaSLZ1rNQdayq5qhqTmZmZnQZFOGGP50S1TbGGFNVuREY8oBWXu+zgXXB0ohIGtAA2Bbhtq7oeWTbROzWGGMqHTcCw1ygo4i0E5EaeBqTJ/ulmQwMc16fD3ymntbgycBFTq+ldkBH4DsX8lSGBCycGGOM8ZcW7w5UtVhEbgCmA9WB8aq6WERGAbmqOhl4HnhFRFbgKSlc5Gy7WEQmAUuAYuB6VT0Qb56MMcbELu7AAKCqU4ApfstGer3eB/wxyLb3Afe5kY9QxAoMxhgTkSrz5LNYZDDGmIhUmcBgjDEmMhYYjDHG+KgygcFqkowxJjJVJjAYY4yJTJUJDNb4bIwxkakygcEYY0xkqkxgsCefjTEmMlUmMBhjjIlMlQkM1sRgjDGRqTKBwRhjTGQsMBhjjPFRZQKDdVc1xpjIVKHAkOocGGNMxVBlAoMxxpjIVJnAYFVJxhgTmbgCg4g0EpEZIrLc+Z0RIE0PEZktIotFZKGIXOi17kUR+UVE5js/PeLJjzHGmPjFW2K4HfhUVTsCnzrv/e0FLlPVbsAA4HERaei1/lZV7eH8zI8zP8YYY+IUb2AYDLzkvH4JGOKfQFV/VtXlzut1wCYgM87jRs2qkowxJjLxBoZmqroewPndNFRiEekJ1ABWei2+z6liekxEaobYdriI5IpI7ubNm+PMtjHGmGDCBgYR+UREFgX4GRzNgUQkC3gF+LOqHnQW3wF0AY4FGgG3BdteVceqao6q5mRmJr3AYYwxVUZauASq2jfYOhHZKCJZqrreufBvCpLuEOAj4C5VneO17/XOy/0i8gJwS1S5N8YY47p4q5ImA8Oc18OA9/0TiEgN4F3gZVV9029dlvNb8LRPLIozP8YYY+IUb2AYA/QTkeVAP+c9IpIjIuOcNBcAJwGXB+iW+pqI/Aj8CDQBRseZH2OMMXEKW5UUiqpuBU4LsDwXuMp5/SrwapDtT43n+MYYY9xXZZ58NsYYExkLDMYYY3xYYDDGGOPDAoMxxhgfFhiMMcb4sMBgjDHGhwUGY4wxPiwwGGOM8WGBwRhjjA8LDMYYY3xYYDDGGOPDAoMxxhgfFhiMMcb4sMBgjDHGhwUGY4wxPuIKDCLSSERmiMhy53dGkHQHvCbpmey1vJ2IfOtsP9GZ7c0YY0wKxVtiuB34VFU7Ap867wMpUNUezs8gr+UPAo852+cDV8aZH2OMMXGKNzAMBl5yXr+EZ97miDjzPJ8KvBXL9rH48zl/SOTujTGmUog3MDRT1fUAzu+mQdLVEpFcEZkjIiUX/8bAdlUtdt7nAS3jzE9IA08+MpG7N8aYSiHsnM8i8gnQPMCqf0RxnNaquk5E2gOficiPwM4A6TREPoYDwwFat24dxaGNMcZEI2xgUNW+wdaJyEYRyVLV9SKSBWwKso91zu9VIvI5cBTwNtBQRNKcUkM2sC5EPsYCYwFycnKCBhBjjDHxibcqaTIwzHk9DHjfP4GIZIhITed1E+B4YImqKjATOD/U9sYYY5Ir3sAwBugnIsuBfs57RCRHRMY5aQ4DckVkAZ5AMEZVlzjrbgNuFpEVeNocno8zP8YYY+IUtiopFFXdCpwWYHkucJXz+hvgiCDbrwJ6xpMHY4wx7rInn40xxviocoHhmK5tUp0FY4wp16pcYDitd5dUZ8EYY8q1KhcY0qpXuT/ZGGOiUuWukl3aB3pWzxhjTIkqFxjq1q7JfSOG0OvIdqnOijHGlEtxdVetqLq0b07tWunMWfhLqrNijDFRaVC/dsKPUeVKDKZyuOf6s1OdBWMiknFIHVf317xJA1f3F0iVDQy1a9mcQNE420amNcY1DevXoXO78tveWWUDQ9NG9VOdhQrFenMZ455Tenbi0NaZAdfldEv9s1b2bfdy4yWnpjoLJkIiqc6BccM1F56U6ixELKdbm7B3+Y/edgEP3nxu2H316dkZwfck7nlEW7p3zubqcvCZWGBwNG5Yl/p1a6U6G1XGGSceHlG6atUCn6KHtc/ivhEJnfDPJEGPLq183g/sk5wqy5o10jm6a3TzukRywW6SUZfs5hk+yyTAXUy1akLvHu1L33ds05TbrhrAyOsG0qhB3ZDHSMZNkQUGx3HWfTWoM0+K7CIeqf/7cz8Gndo9orTjRl0acHn16tXo0r45bz9xjZtZM0mW2ah+6Xfv3L5HJfXYN/zplKjSB7tgp6dVBzztBnVq1cAzo8DvatUo2/lTVenSvjlXnnc8px7XhZsv7xdVXhLNAoPxce1Ffcosu3jgca4e4w89OkTcZpGMrnmR6NohK9VZCOqCATk8eddQXrz/8lRnJSa3XnE640cP4+Kzj0taFWF6WjUa1K/NSTkd497XP689i8sG9+beGwcFLB3cdFnQuc4486QjuP5PJ5e7Nk8LDA5VykR6b5FUW9SrU9PNLCVcp7bNIkpXq2a668euGeAuqjzrc2wnnrjzQv5x9Zkx72NwhKWkSPXu0YH+x3fjnL49yMpsUGGrQkWk9AZgSN8eVE9CR4e/X9kfgEsH9Yr7eE0b1Wfwqd1p0bRhwPUdWmfy6G1/jOsYyWaBIUJd2jfnsdsvCJnmpQf+nKTcuKNjm6ac3LOzz7JQwdHbYe3ju4OuW7smg07pTo308AEiM8P3bmrQKe5eYCOV3SyD+nVjD/7xVld27ZBFNa870v+7vC/DLzgxos8wFuf1Ozoh+w2lYf06PHjzuQntCDLm5nMo+11pAAAV0ElEQVTodmgLwFM99L+Rf4prf3Vrhz8n2rRoHNcxki2uwCAijURkhogsd35nBEhziojM9/rZJyJDnHUvisgvXut6xJOfeERyQWyd1YjrhpatavF21zVnuZWllGjcsF5E6S4eGP/8SsOG9ObVB68IW9I6pJ7vnfCfznJnbqdeR7bjn9dG9//y70mSTL26t+ehW85j0Cndeej/zgtYbeGmk46Nv5olFu2ym9Dn2E4J23/HNr4l5UjP+UCuOPd46tSO7Jmo9q083VNr1kineeNDYj5mMs7BeEsMtwOfqmpH4FPnvQ9VnamqPVS1B3AqsBf42CvJrSXrVXV+nPlJuD45oU/YOrXcr3ZJlEAnmH+PihIN6vs+vXlYhyyG//HEuPNQvXq1qIvy6enVYzqWfztB+9aZCbvbToT+x3elXXYThg3pTYcgfeDdcv7pR5PdLPC5UBn97bK+NGt8CC2bNqSaCDVrRPY9PqtPwMkpA7rtyv5ccvZxPPC3c0hLi+0cTpZ4A8Ng4CXn9UtAuIr484Gpqro3zuO6wvtR9cM7tqRJRux3DpVlUL5qQe5C+5/QlcyM+giUlpr6n9CNR249P+5j/l+CemT07tHB531a9bJfxuZNYr9zi5Z/u0o0T5OPvG5gUi8mQ10qlYXidptLPE445lCeHvkn/vOPixh372W8/MDlrh+jSUY9zul7FG1aNHJ9326LNzA0U9X1AM7vpmHSXwRM8Ft2n4gsFJHHRCSprbf/vHYgh3dswVl9jqBX93a0adE4bP/6QMX3u68byN+GeXoeZATo0layLlLNmxySsjtZ/+BYctdYIz2NJ++6iGfuuYTTeh1Wur5p4/h7U3TtkMWovw7iH1efGfS5hVCCtXdkNw/cGOitUYO6XH3BSRzZKZsjOrUMmi5UrU12s4yICvdtWjQufUBq0CndufycP0SwlUekbT+BxNselCiXDe6dlON4l3x6dW8fIqVHg/q1SUurTovM2MYkSi/npYFIhP0WisgnIrIowM/gaA4kIlnAEcB0r8V3AF2AY4FGwG0hth8uIrkikrt58+ZoDh1UmxaN+NcNg7ji3ONLL/hXnX8CN116mk+6Pw44pvR19erVytxVH9k5u/RuLlC3sxOOPjSqfD1++4VUq5acuuzqAY4z4ZGrOKx9Fsd0bcPfr+pfujwtrXqZwFG3ds2oHxTyJyJ0O7QFR3dtzZ3Dzyhd7v06lHDtPuGcfnxX7r5+IId3DB4YStT2q08ed+9lPHHnhYwN8ryFNxFh9I2DePKuoQwbEt1FMY64QK/usZdmI+2q/LfL+kb0xG+iHe/3XTvqsFb8669nc/tfBnDhGTlRVX+2yortzj4trTrXDz2ZDq0y+VuIrqqhBCu5g6fTSKKFDQyq2ldVDw/w8z6w0bngl1z4N4XY1QXAu6pa5LXv9eqxH3gBCFp+VdWxqpqjqjmZmYmtX/UvFVzQ/xif93dF2WAZrfT06gw57fd2+ERWIVx4Rk7pSVhyEaiRnsboEYO58+ozaBmkC563O4efweN3XOhKfnp0yebu6wYy8rqBEQecFk0blum5FIgbpZuWTRvSq3t7BE91S0l1ZLinVUtUq1aNrBjvRGN1eMcWMW97br/IHjpr1qTsZ9vziLYxHzdWV1/ge+G/bHBvGtavw7GHt+WCATlJey7m1F5deOiW8zjhmOhuCoNp1KAuGYfUoUOrTC48I8eVfYYSb33FZGAYMMb5/X6ItEPxlBBKiUiWqq4Xz5V4CLAozvy4on2rJqWvhbLDMtRIQlFx8Knd2VtQSPGBA2QcUpfXPvw27DaDTunO5JkLojpO44b1eOTvf2T95u0xD94lIrQK0mhdu1YNCvYVRrWvIztn+yxr36oJK9d6SonBejA9c8/FTJqWy8SpuaXLTj62M53aNGPMuGnUrV2TS84+jk9mL404L8HcesXp7CnYH1E3RfCcQ5cGqTY5pF5tdu4uiDtPoQTrX59ot101gKv++TL5O5PTpHjfiCER/08icWjrpnzrzNmS6k4Kz426FFVNeE+0EvG2MYwB+onIcqCf8x4RyRGRcSWJRKQt0Ar4wm/710TkR+BHoAkwOs78uKJF04b85fwTOaZrGx64+ZyU5KFGehrDhvTmyvNOoG6E3eGibdRq1LBu6Xa9urd3vWTS68h2/P2K0+Pez6WDepHdLIOG9evwzxDdgRvU870bbN7kEI7u2prn772MsfdcEtcDYJ3a+g6eFs0F6IX7Lw/a0Drqr4Po2/uwsM84xNLGUKdWDUZeN5Aa6WlB75TfevzqqPcbSK2agc/Rk+Podjri0sifZWiX3cT1aXsHnXIkR3RqSWZGfUb9NcnzfwQIAMkKChBniUFVtwKnBVieC1zl9X41UKYCV1XL7XCmA07sxoATu7m2v26HtmDxinUxbdvn2E68PHkO+/YXhU8coRaZDTgzwoHsYlGnVg1uvbI/m7ftintfdWvX5PE7LuDAgYMxBa94AsKxh7ele5fsoCUib+1bZbJqbdn2r1DHb9U8g2sv6sPSletL707dct3Qk+nulL7uvm4gr33wHRu37iRvY35pmngvNgIc060NrZpnsG3HnjLrz+9/DFt37GHf/iK++3F1VPs+KacTXdpnce2/XvNZ3rB+HUZceir/evrDOHIeXlpade65/uyk3qmXFxWnE3cFd+Mlp/Lie7Np0rAuh3dqySPjP6Zxw7rcefWZ3HjfGyG3rVUznYduOY8Vazbx3qfz+XX9trjy0uvIdtxyxekpOdljfaJVRMIGhcZxdDcO5va/DIg47d+vOJ1P5vxE++wmPPT89PAbJFirrN+DWZsWjbnz6jP4et4KHnv5k7j2e9yR7fhh6VqG//FEcg5vU1q916hBXS45+zi+mreitB68Vs10RjidOc4b8UzUx2raqD7padUpKj5QumzcvZcm9dytakEBLDAkTZOMetzy59/7648fPYxaNdMi7p7ZsmlDWjZtyNSvgjfD1KyRzu1/GcCY56b5LP/f3Rf73HXVrVMzZSd7Ip9oPaZra7p3zmbJyvUBBwMMJ96PJLNRfYaeeSwA3Ttns2BZXsSDtGW6NIjaqL8OYsJHczmmW+uEPaD29yv7U1x8IGCgPqfvUZwTwSipjRtG1lgfSCov1GeeeDjLftkAJPZcTjULDCni/Rh9drMMn+J9NM7vfwxvTZ9Hs8aHcNyRbalWrRoP/d95/P3fb5emqenXcNY+O7G9ulJFRBh53UAKi4pT3lh41zVnsnZDPq0j7PLYJKMeFw88jq/mLWfoWT15cNy08BsF0O3QFoweEVVP8qh0cIZ1SPbDdi+/PxvwjCRb4oIBOUya5ulsEKxbrdvnwfFHd2DTtl3s2FXA+f2TP5ZUslhgiIHbdyxZmQ1KA0O0w0NcdEYOf+jRnqzMBqWlj0DDJdw3YgiPv/wprbIy6PeHw8qsr0xCXQxyurUhd/EaIPrnS6JRrVq1qAdOO7ffUUG7h8bzgJuPclIrEs136MwTD2d/YREHDipDTvu9EX/Iad2pW7sGh9SrRY8uv/dkK+mdd9RhrVx/sl1EIu7CG4+bLjuNR1+cAUTXCO8WCwzlwF/+eAJLV61nf2ExI68bGNW2IhLRBahL++b87+4/Vcn6Um/XDu3D9K+XcGjrTJrFMZCZSZ709Oo+JYUSNWukMzDAsCLDhvTmrD5HxFVdlWq9u7fjb8P6cvDgQY4/KnE3MMFYYEiAenVqsnvv/ojTN25Yj+dGXUph0YGwI41ePPA47nnqA8D3iexIpCIoeI9HFenAZInUsH6doA8IpXLk1GSpKjcG8Yx7Vh5Uq1YtoSXacCwwJMB5px/NS+/NjmqbGulpEdWHHt6xBTdf3o/tO/fSt3eXWLOYEL17dGD2/JUAnNzT0zCXllad+0YMYfb8VZzaq3OozU0Ih7ZO/DAIyVQVgnBFZoEhAWol8M5YRDj+qA7hE6bAX84/obS3ytAzfx/dpEv75q4/fFSVHFKvdrmZ4jQetWqmlz6Lk+xhQUx0LDDEoIqUxqPWoH7tqPr9m8jEO0hhtMKNMByrkdeexd1PfkB6WnWujXPgQ5NYFhgSwHvQskgGdzPlw8k9O/mMSZWsYaHLk0duPZ922U18lvXo0or5P60F4MRjYp/VrXO75oy79zLS06qVi/YmE5wFhgRo0bQhN15yKj8u/81nlFRTvjVqUJfRNw5mxa+bOblnp7iG0qioAnXvvG5oH8a/PYsG9etwRpzDxITrXGHKBwsMCdLn2E7l5slIxaU+8FXAYR2yOKxD+ZzYJlUaN6zHrVf2D5/QVBrxjq5qyqkjO3ke+Gmd1ajMqKOm/Dvfaw6QP/aPrltyPFL9xLgpH+wsqKRuuaIf3y/+lSM7Z1eZvuuVyXn9jqJZo/pkZTZI+LzU940YwozZSzn52E5RP3lvKicLDDGoCBfaurVrcmKEA7iZ8qdGehqn9nL/OZVAp651Jzb+7PbAGGOMj7gCg4j8UUQWi8hBEQk6EamIDBCRZSKyQkRu91reTkS+FZHlIjJRRCKbqswYY0zCxFtiWAScC3wZLIGIVAeeAs4AugJDRaSrs/pB4DFV7QjkA1fGmR9jjDFxiiswqOpSVV0WJllPYIWqrlLVQuANYLB4KupPBd5y0r0EDIknP8lSq6Y9nGMqpuoRTgxlqrZknCUtgbVe7/OcZY2B7apa7Le83Gud1ai0O+h5/SrvZB2m8jmma+vSEW8r+7wcJnZheyWJyCdAoC4L/1DV9yM4RqAuPBpiebB8DAeGA7RundyxYwIZed1ZbNuxh8YNK/bwvqZqSUurzsO3ns/yNZs4qkurVGfHlFNhA4Oq9o3zGHmA9xmYDawDtgANRSTNKTWULA+Wj7HAWICcnJyUP8orIhYUTIWUcUgdeh7RNtXZMOVYMqqS5gIdnR5INYCLgMnqmatwJnC+k24YEEkJxBhjTALF2131HBHJA3oDH4nIdGd5CxGZAuCUBm4ApgNLgUmqutjZxW3AzSKyAk+bw/Px5McYY0z8xLVJxpMoJydHc3NzU50NY4ypUERknqoGfeashPVdM8YY48MCgzHGGB8WGIwxxviwwGCMMcZHhWx8FpHNwJoYN2+C5xmK8sbyFR3LV3QsX9GprPlqo6qZ4RJVyMAQDxHJjaRVPtksX9GxfEXH8hWdqp4vq0oyxhjjwwKDMcYYH1UxMIxNdQaCsHxFx/IVHctXdKp0vqpcG4MxxpjQqmKJwRhjTAiVNjAEm2faa31NZ57pFc68022TkKdWIjJTRJY6c2WPCJDmZBHZISLznZ+Ric6Xc9zVIvKjc8wyA1GJx3+cz2uhiCR8hiIR6ez1OcwXkZ0icpNfmqR8XiIyXkQ2icgir2WNRGSGM2f5DBHJCLLtMCfNchEZloR8PSwiPzn/p3dFpGGQbUP+zxOQr3tE5Dev/9WZQbYN+d1NQL4meuVptYjMD7JtIj+vgNeGlJ1jqlrpfoDqwEqgPVADWAB09UtzHfCM8/oiYGIS8pUFHO28rg/8HCBfJwMfpuAzWw00CbH+TGAqngmWegHfpuB/ugFPP+ykf17AScDRwCKvZQ8BtzuvbwceDLBdI2CV8zvDeZ2R4HydDqQ5rx8MlK9I/ucJyNc9wC0R/J9Dfnfdzpff+n8DI1PweQW8NqTqHKusJYaA80z7pRmMZ55p8Mw7fZqIBJpVzjWqul5Vv3de78IzDHmFmM4Uz+f1snrMwTPJUlYSj38asFJVY32wMS6q+iWwzW+x9zkUbM7y/sAMVd2mqvnADGBAIvOlqh/r71PmzsEzCVZSBfm8IhHJdzch+XK+/xcAE9w6XqRCXBtSco5V1sAQbJ7pgGmcL9EOPHNCJIVTdXUU8G2A1b1FZIGITBWRbknKkgIfi8g88Uyj6i+SzzSRLiL4FzYVnxdAM1VdD54vNtA0QJpUf25X4CnpBRLuf54INzhVXOODVIuk8vM6EdioqsuDrE/K5+V3bUjJOVZZA0Mk80lHNee0m0SkHvA2cJOq7vRb/T2e6pLuwH+B95KRJ+B4VT0aOAO4XkRO8lufys+rBjAIeDPA6lR9XpFK5ef2D6AYeC1IknD/c7f9D+gA9ADW46m28ZeyzwsYSujSQsI/rzDXhqCbBVgW12dWWQNDsHmmA6YRkTSgAbEVfaMiIul4/vGvqeo7/utVdaeq7nZeTwHSRaRJovOlquuc35uAd/EU6b1F8pkmyhnA96q60X9Fqj4vx8aS6jTn96YAaVLyuTkNkAOBi9WpiPYXwf/cVaq6UVUPqOpB4Lkgx0vV55UGnAtMDJYm0Z9XkGtDSs6xyhoYAs4z7ZdmMp55psEz7/Rnwb5AbnHqMJ8Hlqrqo0HSNC9p6xCRnnj+R1sTnK+6IlK/5DWexstFfskmA5eJRy9gR0kRNwmC3sml4vPy4n0OBZuzfDpwuohkOFUnpzvLEkZEBuCZNneQqu4NkiaS/7nb+fJukzonyPEi+e4mQl/gJ1XNC7Qy0Z9XiGtDas6xRLSwl4cfPL1ofsbTw+EfzrJReL4sALXwVE2sAL4D2ichTyfgKeItBOY7P2cC1wDXOGluABbj6Y0xB/hDEvLV3jneAufYJZ+Xd74EeMr5PH8EcpL0f6yD50LfwGtZ0j8vPIFpPVCE5w7tSjxtUp8Cy53fjZy0OcA4r22vcM6zFcCfk5CvFXjqnEvOsZLedy2AKaH+5wnO1yvOubMQzwUvyz9fzvsy391E5stZ/mLJOeWVNpmfV7BrQ0rOMXvy2RhjjI/KWpVkjDEmRhYYjDHG+LDAYIwxxocFBmOMMT4sMBhjjPFhgcEYY4wPCwymShORxl5DLm/wGxb6mwQd8ygRGRdifaaITEvEsY2JRFqqM2BMKqnqVjxj9yAi9wC7VfWRBB/2TmB0iDxtFpH1InK8qs5KcF6MKcNKDMYEISK7nd8ni8gXIjJJRH4WkTEicrGIfOdM3NLBSZcpIm+LyFzn5/gA+6wPHKmqC5z3fbxKKD+UDLuAZzDAi5P0pxrjwwKDMZHpDowAjgAuBTqpak9gHPBXJ80TwGOqeixwnrPOXw6+Y+zcAlyvqj3wDPtc4CzPdd4bk3RWlWRMZOaqM2igiKwEPnaW/wic4rzuC3T1mu/pEBGpr56JV0pkAZu93s8CHhWR14B39PdB3DbhGavHmKSzwGBMZPZ7vT7o9f4gv3+PqgG9VbWA4ArwDOAIgKqOEZGP8AyYNkdE+qrqT06aUPsxJmGsKskY93yMZ7RXAESkR4A0S4FDvdJ0UNUfVfVBPNVHXZxVnUjwMNjGBGOBwRj33AjkOFNXLsEzPLgPpzTQwKuR+SYRWSQiC/CUEEqm4TwF+CgZmTbGnw27bUySicjfgF2qGupZhi+BweqZ3N2YpLISgzHJ9z982yx8iEgm8KgFBZMqVmIwxhjjw0oMxhhjfFhgMMYY48MCgzHGGB8WGIwxxviwwGCMMcbH/wPTJKDZXTpMeQ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03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Document 17"/>
          <p:cNvSpPr/>
          <p:nvPr/>
        </p:nvSpPr>
        <p:spPr>
          <a:xfrm>
            <a:off x="5973" y="-18098"/>
            <a:ext cx="9157447" cy="854810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Document 19"/>
          <p:cNvSpPr/>
          <p:nvPr/>
        </p:nvSpPr>
        <p:spPr>
          <a:xfrm>
            <a:off x="-3273" y="-18098"/>
            <a:ext cx="9144000" cy="566778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17"/>
          <p:cNvSpPr/>
          <p:nvPr/>
        </p:nvSpPr>
        <p:spPr>
          <a:xfrm flipH="1" flipV="1">
            <a:off x="0" y="5945835"/>
            <a:ext cx="9148476" cy="899587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owchart: Document 19"/>
          <p:cNvSpPr/>
          <p:nvPr/>
        </p:nvSpPr>
        <p:spPr>
          <a:xfrm flipH="1" flipV="1">
            <a:off x="-20365" y="6093296"/>
            <a:ext cx="9168839" cy="648072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0" name="Picture 4" descr="lin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0366" y="6313884"/>
            <a:ext cx="916884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588224" y="6396335"/>
            <a:ext cx="2592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ทันโลก บริการดี มีคุณธรรม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36512" y="6423719"/>
            <a:ext cx="3096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ฝ่ายปฏิบัติการและบำรุงรักษา</a:t>
            </a:r>
          </a:p>
        </p:txBody>
      </p:sp>
      <p:sp>
        <p:nvSpPr>
          <p:cNvPr id="16" name="Rounded Rectangle 7"/>
          <p:cNvSpPr/>
          <p:nvPr/>
        </p:nvSpPr>
        <p:spPr>
          <a:xfrm>
            <a:off x="981114" y="95436"/>
            <a:ext cx="7623333" cy="71222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B w="38100" h="38100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b="1" dirty="0" smtClean="0">
                <a:effectLst>
                  <a:reflection endPos="0" dir="5400000" sy="-100000" algn="bl" rotWithShape="0"/>
                </a:effectLst>
                <a:latin typeface="TH SarabunPSK" pitchFamily="34" charset="-34"/>
                <a:ea typeface="Tahoma" pitchFamily="34" charset="0"/>
                <a:cs typeface="TH SarabunPSK" pitchFamily="34" charset="-34"/>
              </a:rPr>
              <a:t>     Part list</a:t>
            </a:r>
            <a:endParaRPr lang="th-TH" sz="3600" b="1" dirty="0">
              <a:effectLst>
                <a:reflection endPos="0" dir="5400000" sy="-100000" algn="bl" rotWithShape="0"/>
              </a:effectLst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85" y="95437"/>
            <a:ext cx="746963" cy="72008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>
            <a:innerShdw blurRad="114300">
              <a:srgbClr val="FFFF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AutoShape 12" descr="Image result for raspberry p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data:image/png;base64,iVBORw0KGgoAAAANSUhEUgAAAYYAAAEKCAYAAAAW8vJGAAAABHNCSVQICAgIfAhkiAAAAAlwSFlzAAALEgAACxIB0t1+/AAAADl0RVh0U29mdHdhcmUAbWF0cGxvdGxpYiB2ZXJzaW9uIDIuMS4xLCBodHRwOi8vbWF0cGxvdGxpYi5vcmcvAOZPmwAAIABJREFUeJzt3Xd8FGX+wPHPFxI6QoAAgdClCCqoEeEsWEBQEbCcylnw1MN64vnTs5yHHqJiOcudeoqIXQQ7KkVUbAhKUECKSBEk0iH0QBL4/v7YSdzdbN/Z3ZTv+/XKK7szz8w82czOd54yzyOqijHGGFOiWqozYIwxpnyxwGCMMcaHBQZjjDE+LDAYY4zxYYHBGGOMDwsMxhhjfFhgMMYY48MCgzHGGB8WGIwxxvhIS3UGYtGkSRNt27ZtqrNhjDEVyrx587aoama4dBUyMLRt25bc3NxUZ8MYYyoUEVkTSTqrSjLGGOPDAoMxxhgfFhiMMcb4qJBtDMYYU9UVFRWRl5fHvn37yqyrVasW2dnZpKenx7RvCwzGGFMB5eXlUb9+fdq2bYuIlC5XVbZu3UpeXh7t2rWLad+uVCWJyHgR2SQii4KsFxH5j4isEJGFInK017phIrLc+RnmRn6MMaay27dvH40bN/YJCgAiQuPGjQOWJCLlVhvDi8CAEOvPADo6P8OB/wGISCPgbuA4oCdwt4hkuJQnU07s21/Epm27Up0NYyod/6AQbnmkXAkMqvolsC1EksHAy+oxB2goIllAf2CGqm5T1XxgBqEDjKlgdu/dz9X3vMp1/3qNr79fkersGGMikKxeSS2BtV7v85xlwZaXISLDRSRXRHI3b96csIwad02cOpfde/ejwGMvfZLq7BhjIpCswBCoXKMhlpddqDpWVXNUNSczM+wT3aacyN9ZkOosGFNpqQa8XAZdHqlkBYY8oJXX+2xgXYjlxhhjQqhVqxZbt24tEwRKeiXVqlUr5n0nq7vqZOAGEXkDT0PzDlVdLyLTgfu9GpxPB+5IUp6MMabCys7OJi8vj0BV6yXPMcTKlcAgIhOAk4EmIpKHp6dROoCqPgNMAc4EVgB7gT8767aJyL3AXGdXo1Q1VCO2McYYID09PebnFMJxJTCo6tAw6xW4Psi68cB4N/JhjDEmfjZWkjHGGB8WGKqA/YVFqc6CMaYCscBQiakq9/7vIy6740U+nbM01dkxxlQQFhgqsYU//8b8n9ZSXHyApyd8kfTjv/TebGbPX5n04xpj4mOBoRLbvnNvyo69Zt02Js9ckLLjG2NiZ4HBJMTGrTtTnQUThQ1bdvL6h9/x06oNIdPNWbCKN6fPY9ee2EfuNOWfzcdgjOGBsVPJ25jP2zO+57WHrqRWzbITvKxZt5WHx38MwLpN2xlx6WnJzqZJEisxGGPI25hf+nrNuq0B00z/eknp6y9zlyc8TyZ1LDAYUwmpKm99/D3j3vqanbttIEMTHatKMqYS+mreciZ89B3gmRPjpssir/b56MtFLFm5nrP6HEGNdLtEVEVWYjCmEprmVe3z1bzoqn1mfb+CVz/4lg8+X+h2tkwFYYEhCX7btJ2iogOpzoYxUXn9w+9c3Z+qsmLNJoqL7bsQreLiA3z9/QoWLstLyvGsnJhgb06fxxtT5tIiswFP3Hkh1apZLDZV05Ovf87n3y2jc7vm3H/TEFf2OWlaLh/PWsIFA3I4/fiuruyzPPrs22U8O+lLAB68+VwObdM0ocezq1SCvTHFM6L4us07+Hbh6tRmpgpauyGfu5+czNhJX8U9q5WJz+ffLQNg2S8b2LRtV9z721Own4lTc8nfubf0ollZef99z775VcKPZyWGJNq33wazS7b7n53Cpm27WLR8HV3aN+OknE6pzpIBV6qTCvbZ9ylRXCkxiMgAEVkmIitE5PYA6x8TkfnOz88ist1r3QGvdZPdyI8xJbzvTBcs+y2FOTGm4oi7xCAi1YGngH545nCeKyKTVbW0W4Sq/s0r/V+Bo7x2UaCqPeLNR0WwYetOfl69kY5tmiIiFBYV8/5nCxARBp/SnfT06qnOoqnEDh48yNoN+bTOaoSIpDo7phxzo8TQE1ihqqtUtRB4AxgcIv1QYIILx61w3po+jzsee7f0qdEPPl/IG1PmMuGj75j29eIU585Udg88N42bH3yTx1/5NNVZMXFIRkh3IzC0BNZ6vc9zlpUhIm2AdsBnXotriUiuiMwREXe6KpRz/3n1MyZMmevTHfCVD+akMEemsttbUMj3S34F4Ot5K2LaR1UrZGzJ382Y56bxzMQvqlwXWzcCQ6DTJVj3j4uAt1TV+1Nurao5wJ+Ax0WkQ8CDiAx3Akju5s2b48txOfDW9HlJP+ab0+clvGfOvv1FrjeyHzhwkNnzV7FoeeLbCAqLitlTsD/hx0m2AwcPxr2P8jZi7o8/J/Z8+O9rnzF30WpmfLOUqV9VrRK9G4EhD2jl9T4bWBck7UX4VSOp6jrn9yrgc3zbH7zTjVXVHFXNyczMjDfPVdIbU+YyZ8EvCdv/2g35XDXyFa4a+QprN2xzbb+fz13GIy98zN1PfsDKXxN3U7Alfzd/GfkKV/3zFX5evRGAXXv2WTdXxw9L14ZPlERPvj4zoftftPz3y9isH2IrZUVLVdmwZWfKzzk3AsNcoKOItBORGngu/mV6F4lIZyADmO21LENEajqvmwDHA0v8t60o9hYUcvuj73D+iGcSfjcTq0de+Jj3P4t9Ap2Z3y7jpgcmMvWrRWXWPfriDAr2FVKwr9DVp2a9Z597asLnMe8nXFXI2ElfsXvvfgqLirnnqQ/5YOZC/nzni9zz1Ac+X9T8nXv5dM5Stu3YE3NeQnHjohDub523eA1jnptG7uI1MR/DrZLh9l2J/Twrkv++NpPr732df7/4SUrzEXdgUNVi4AZgOrAUmKSqi0VklIgM8ko6FHhDfc/6w4BcEVkAzATGePdmqmjGvzuL5Ws2ocA9T32Q0GN5fym379rLvMVrIq4Hffn92fy2aXv4hAE8+fpM1m7IZ9xbX5cZ5uPX9e6VElLht02/Dz29v7CIF9/7BsVz57jUawKbB8ZO5ekJXzDmuWk+26sqazfkc+BAbNU2qspjL3/C8LtfjeuCHcjGLb7VQPePncrcRat5YOzUkIGosKg46Lrps9z5qj70/Mc8PeEL7ns2dF6qgi/m/gzA7PkrU9qu4coDbqo6BZjit2yk3/t7Amz3DXCEG3mIx+IV6/js22WcelxnunbIYt/+ImrXqsGMb5awZOV6zjv9aLKbZQTc9vslvzJ20lcc0aklM79d5rMu3GxY0Zry5Y98u/CX0iLu4R1bcMdfzuDKu14GiGqogbwN+bRs2jCu/BQWF5fbLrbrN+/goy9+jGqbPQWFQdft3vt7u8PKtZtLf6tqadfP59+exdSvFsU85MMPS9eWNgw/MHYqbz9xTUTbbduxh982bufwji1K8+J/7j3ywoyg24e6GI/872TG3HxuwHXeQWPZLxt4/aPv6N65FX17d2Hhst/o3iWb+nVrhc3/sl88eV392xb2FxYHnCQoEtO/Xkz/E7rFtK3xZU8+4zn5wfPIftcOWSxbvZHTenXhY+eOaOnKDTxzz8UBt73vWU88/Ozbn8qs+8cT77mWx59Xb+T5t2f5LFu0fB0X//350vclXzC3HDx4kGrVqjHz22X8tjGfs0/p7rN+0tR5dGzblBOOPtTV44YS6R3lA2OnRlUqUtWYpqv0fh6gpHpt2S8bWLshn1bNy95M7NxdwJ6CQrIyG5RZty6GUlzBvkJuvH8iBfsKuWBADheekRMw3eb82IagWL5mE1vyd9Mko17QNPv2F3Hn455zfdHydUyclktx8QEOa5/F6BGheq6XFU/Pp7FvfmWBwSUWGPwsWbkeoDQoQOxfKjflLnK3aiHUA06qyr9f/IQFP63llOM6l955r/erjvjwi4XwBTRvfEjCB/WK1NoN+Tw94fOAQUH8OtAVFR0oLfGEa9QuKj7A/J/W0jHCvzNQNcCW/N1cP3oCxcUHuO2qAfQ8om3pusKi4pgC07SvF1Owz1PSmTQtN2hgiMfBIMG45Bx6cNx0n+Ulf/vSVevD7jtQO0XJ+fdL3mauG3oy3Q5tEW2WK7VkPJxogSFGM75ZwrzFv7q+3wMHDvLDT2tp2bRhwLtKt4x/e5bPhcnbouXrmD1/JYBPdcycBasCpp/y1SJubHNqRMd9+f3ZHDyo9Orens7tmoU8yX9atYGno2xsvu+ZKREF8tc//I73PpvPmScezuXn/CHoxa/EU69/zv7Coriq38a99XXpRfPBcdNKq4p27i5gxAOTYppprSgJ9dDhSmkLf45+KOiSPT75+udl1n2Zu7z0/Bv538m8/vCVvPTeHIqKD3D5Ob2pW7tmyH3v2rOP9z+dT6d2zTn28DaICKrK90t+JX/nXtpnN6FddpNy//T36GenUFx8kBGXRvbdcpMFhhhs2raLZyYmZjTHt2d8z8SpuaSlVWfcqEsjqqP1tmNXAQ3q1w6bbnP+rtKqIn+btiWuv3pJj6gPPl/IyOsG0r1zdtC0wariDhw4yC95W2jfqklp/guLirn+3gkR92x5e8b3pfm4eOBxYdPvL/Tc2UZaPRXoTnj7rr0B074y+dsqO/1mSQDwtmrtFp/378z4gemzPM8RpKVV4+oLTgq5zxtGTyhtEyopmS37ZSP3j51amiZUtZublq/ZyM+rN9Hn2E7Uq1M2oJV0T23e5JAygaqkZ2Oiu+UGYsNux2D1b4EnS3fDxKm5gKc4/t6n86Pefu2Gbezeu58X3vmGN1PwEF00Rj39IS+8803UPVHGjJvGbY++w0PPf1y67MPPf4y5u+NBjf/hL393/ef9iNJt27EnYPtUrFTV9Ql2gvWyiueGe826yL9DH335e9foj8P0hFq/eYdPR4EHx3l6jj3jNyz3pGm5ER+/RP7OvazdkB8+oWPXnn3c/ui7jH9nFs+//XXANM9O+pIbRk/ggbHTAq4H3+cpksVKDOVEoC9fcXFsF6xXP5jDjG+WxpulpPjwi4Vs3LqTvn84jGO6tg5bvC8uPlA6tMPcRatLl7324bcx5yGVPSQfe8nd/urzlvxaWhpyyxe5yxl65rFlj7X4V/r2OizktktWrqdrh6wyy/OiuMBGw78LcTTWbdrOv1/8hG079nDHXwb4rNuSv5ur73mVAwcO0iSjHkcd1opLzu4VsBRQXHyAxSvXs+LXTaXLvsxdzohLy867XfI9nbdkTcSlxmTUgFmJoRzxPzEUZX9hEaOf+SiqL3sqgsLs+YHbHyJR0p/e+1mBYPvzv4arKrc88nZExwn2hXrurcB3c9EI1NjsvyxQACrp7BCKqvLpnKW8/uF3PnfDULYhcn4MTyeHC4y7dgduFF/2ywZufeStkNv+8z/vx90fv6RxPRJ5G6MLOB/MXMjDz0/n1/Xb+PeLn7D6ty3s3F3AHY+965Muf+fe0pu3Lfm7mfHNUl6ZHHh8s/++PpNRT39YpuQWrrRTHOPzL4lgJYYIbdq2i6aN6if0GDc/+KbP++27CvjPqzOjGorA/8IRysSpuSxZuZ7uXVpx5omHU6d2jYi39ffICx+HTxTG2De/YuS1Z7Frz/6g+/Ovdlr482+sjfDBumClkc+/W8aPMTSgevsi9+cyyy6740XOOLEb3Q5tQY8uwdtSwlmwLK/06e9P5ixl/OhhFBYVu9bwvCDMPMLTZy2mTYtGAddt3R6++m7H7gIaNwze3dVbIhqEC/YVBjxHVv66mRff+waAZas3kr8zcBtQMJ/MXsq1F/UpszzYIIXPTvqywkw/aoEhQvc8+QFP/XNoQnsy+J+Ys76PfnyWh8dHfoF+62NPKWTJyvVM+Oi7sI3BibYlfzfX/Ou1qJ4c3hviobRoRHKBC8V72I4S+wuLeO/T+bz36XyuOPf4MkFtzbrIAtq9//uo9PWOXQVsyd/NzQ++SWFRMUd08h3IePGK6OujI+kmOzaO6SRvemASe/3u+tf8tpV/PfVhTPvbsauA3MWrI05/yW3jAy737k0VbVCo7KwqKUIbt+5kw5byNbqk20Y9/WFMg9R9FeMwzv4K9hWGDQoHD8beILB1+24gsuobt41/Z1aZZaOeju3COHbSV+wp2E+RV3tLifI4LIl/UACYs/CXoN1cNejgzB53PfFewEBc0ZWn7rMWGGJQjv5/rns+wAUsnIMuDOmcDD8sXcvSlev5Z4Q9htxWMpRGiWDdV0tMnrmAzdvKPpOxbnNs41wFs31X+ekqO/+n8FV66zbvcOVYgQaCTDTvUmM0bSfJVuUDQyxPm5rUKSyKr1599LNTwieKUqLmb3jpvdnc/ui7ZZa7fV/y8vuzwydKkpLupckQb/VhLLbvKigNDpOmld/u5FW+jeGT2RWjW2eyLPtlAycf2ynV2QjK/y472kZvtycRmv714rjq38MJVKrYu8/dv8Ekz+Mvf8JvG7dzzUV9mDzTd/j78lQTUeVLDNH4YemvVWJY4GcnJeap7sookUEhmHBVUBVdRfyOHThwkPk/rWVHmGq5RcvXkb9zLw94PYUdLRsrKQn2FQYfb97f82/P4oV3Z3PNhScmMEfGmIpm/DuzmPZ15Zn+s8oFht82bWfP3v10bNOUWT+sjHru5YMHD1bKHhHGmOjt3rufLfm7khoUKkyJQUQGAE8A1YFxqjrGb/3lwMNAyXyXT6rqOGfdMOAuZ/loVX3JjTwFkrcxnxH3TwTgyE7ZMY0KaYxJrF17EtOYnwgPj5/Oepd6SRVE2HaUjBF14w4MIlIdeAroB+QBc0VkcoApOieq6g1+2zYC7gZy8Ix2MM/ZNiEDqfzvjd/v9C0oGFM+RTNQXaq5OcDdDaMnRJTut43udlcOxI3G557AClVdpaqFwBtApNM29QdmqOo2JxjMAAaE2SZmbj0la4xJnJIhzk1gyfh83AgMLQHvwXzynGX+zhORhSLyloi0inJbY0wV4VbVjImdG4EhUEuIf3+zD4C2qnok8AlQ0o4QybaehCLDRSRXRHI3b45+2AZjjDGRcSMw5AGtvN5nAz4Vb6q6VVVLWpSeA46JdFuvfYxV1RxVzcnMzIwpoxWvd7QxxiSfG4FhLtBRRNqJSA3gImCydwIR8Z6pYxBQ8rjxdOB0EckQkQzgdGdZYlTAB2eMMSbZ4u6VpKrFInIDngt6dWC8qi4WkVFArqpOBm4UkUFAMbANuNzZdpuI3IsnuACMUtXyNzykMcZUIa48x6CqU4ApfstGer2+A7gjyLbjgcADprvMCgzGGBOejZVkjDHGR5UKDBVxcC5jjEm2KhUYytNk28YYU15VqcCwcWvlnprTGGPcUKUCgzHGmPAsMBhjjPFhgcEYY4wPCwzGGGN8WGAwxhjjwwKDMcYYHxYYjDHG+LDAYIwxxocFBmOMMT4sMBhjjPFhgcEYY4wPCwzGGGN8uBIYRGSAiCwTkRUicnuA9TeLyBIRWSgin4pIG691B0RkvvMz2X9bY4wxyRX3DG4iUh14CugH5AFzRWSyqi7xSvYDkKOqe0XkWuAh4EJnXYGq9og3H8YYY9zhRomhJ7BCVVepaiHwBjDYO4GqzlTVvc7bOUC2C8c1xhiTAG4EhpbAWq/3ec6yYK4Epnq9ryUiuSIyR0SGuJAfY4wxcYi7KgmQAMsCzqEpIpcAOUAfr8WtVXWdiLQHPhORH1V1ZYBthwPDAVq3bh1/ro0xxgTkRokhD2jl9T4bWOefSET6Av8ABqnq/pLlqrrO+b0K+Bw4KtBBVHWsquaoak5mZqYL2TbGGBOIG4FhLtBRRNqJSA3gIsCnd5GIHAU8iycobPJaniEiNZ3XTYDjAe9Ga2OMMUkWd1WSqhaLyA3AdKA6MF5VF4vIKCBXVScDDwP1gDdFBOBXVR0EHAY8KyIH8QSpMX69mYwxxiSZG20MqOoUYIrfspFer/sG2e4b4Ag38mCMMcYd9uSzMcYYHxYYjDHG+LDAYIwxxocFBmOMMT4sMBhjjPFhgcEYY4wPCwzGGGN8WGAwxhjjwwKDMcYYHxYYjDHG+LDAYIwxxocFBmOMMT4sMBhjjPFhgcEYY4wPCwzGGGN8WGAwxhjjw5XAICIDRGSZiKwQkdsDrK8pIhOd9d+KSFuvdXc4y5eJSH838mOMMSZ2cQcGEakOPAWcAXQFhopIV79kVwL5qnoo8BjwoLNtVzxzRHcDBgBPO/tznaomYrfGGFPpuFFi6AmsUNVVqloIvAEM9kszGHjJef0WcJp4Jn8eDLyhqvtV9RdghbM/103/2qaSNsaYSLgRGFoCa73e5znLAqZR1WJgB9A4wm0BEJHhIpIrIrmbN2+OKoOqynNvfRXVNsYYU1W5ERgkwDL/eptgaSLZ1rNQdayq5qhqTmZmZnQZFOGGP50S1TbGGFNVuREY8oBWXu+zgXXB0ohIGtAA2Bbhtq7oeWTbROzWGGMqHTcCw1ygo4i0E5EaeBqTJ/ulmQwMc16fD3ymntbgycBFTq+ldkBH4DsX8lSGBCycGGOM8ZcW7w5UtVhEbgCmA9WB8aq6WERGAbmqOhl4HnhFRFbgKSlc5Gy7WEQmAUuAYuB6VT0Qb56MMcbELu7AAKCqU4ApfstGer3eB/wxyLb3Afe5kY9QxAoMxhgTkSrz5LNYZDDGmIhUmcBgjDEmMhYYjDHG+KgygcFqkowxJjJVJjAYY4yJTJUJDNb4bIwxkakygcEYY0xkqkxgsCefjTEmMlUmMBhjjIlMlQkM1sRgjDGRqTKBwRhjTGQsMBhjjPFRZQKDdVc1xpjIVKHAkOocGGNMxVBlAoMxxpjIVJnAYFVJxhgTmbgCg4g0EpEZIrLc+Z0RIE0PEZktIotFZKGIXOi17kUR+UVE5js/PeLJjzHGmPjFW2K4HfhUVTsCnzrv/e0FLlPVbsAA4HERaei1/lZV7eH8zI8zP8YYY+IUb2AYDLzkvH4JGOKfQFV/VtXlzut1wCYgM87jRs2qkowxJjLxBoZmqroewPndNFRiEekJ1ABWei2+z6liekxEaobYdriI5IpI7ubNm+PMtjHGmGDCBgYR+UREFgX4GRzNgUQkC3gF+LOqHnQW3wF0AY4FGgG3BdteVceqao6q5mRmJr3AYYwxVUZauASq2jfYOhHZKCJZqrreufBvCpLuEOAj4C5VneO17/XOy/0i8gJwS1S5N8YY47p4q5ImA8Oc18OA9/0TiEgN4F3gZVV9029dlvNb8LRPLIozP8YYY+IUb2AYA/QTkeVAP+c9IpIjIuOcNBcAJwGXB+iW+pqI/Aj8CDQBRseZH2OMMXEKW5UUiqpuBU4LsDwXuMp5/SrwapDtT43n+MYYY9xXZZ58NsYYExkLDMYYY3xYYDDGGOPDAoMxxhgfFhiMMcb4sMBgjDHGhwUGY4wxPiwwGGOM8WGBwRhjjA8LDMYYY3xYYDDGGOPDAoMxxhgfFhiMMcb4sMBgjDHGhwUGY4wxPuIKDCLSSERmiMhy53dGkHQHvCbpmey1vJ2IfOtsP9GZ7c0YY0wKxVtiuB34VFU7Ap867wMpUNUezs8gr+UPAo852+cDV8aZH2OMMXGKNzAMBl5yXr+EZ97miDjzPJ8KvBXL9rH48zl/SOTujTGmUog3MDRT1fUAzu+mQdLVEpFcEZkjIiUX/8bAdlUtdt7nAS3jzE9IA08+MpG7N8aYSiHsnM8i8gnQPMCqf0RxnNaquk5E2gOficiPwM4A6TREPoYDwwFat24dxaGNMcZEI2xgUNW+wdaJyEYRyVLV9SKSBWwKso91zu9VIvI5cBTwNtBQRNKcUkM2sC5EPsYCYwFycnKCBhBjjDHxibcqaTIwzHk9DHjfP4GIZIhITed1E+B4YImqKjATOD/U9sYYY5Ir3sAwBugnIsuBfs57RCRHRMY5aQ4DckVkAZ5AMEZVlzjrbgNuFpEVeNocno8zP8YYY+IUtiopFFXdCpwWYHkucJXz+hvgiCDbrwJ6xpMHY4wx7rInn40xxviocoHhmK5tUp0FY4wp16pcYDitd5dUZ8EYY8q1KhcY0qpXuT/ZGGOiUuWukl3aB3pWzxhjTIkqFxjq1q7JfSOG0OvIdqnOijHGlEtxdVetqLq0b07tWunMWfhLqrNijDFRaVC/dsKPUeVKDKZyuOf6s1OdBWMiknFIHVf317xJA1f3F0iVDQy1a9mcQNE420amNcY1DevXoXO78tveWWUDQ9NG9VOdhQrFenMZ455Tenbi0NaZAdfldEv9s1b2bfdy4yWnpjoLJkIiqc6BccM1F56U6ixELKdbm7B3+Y/edgEP3nxu2H316dkZwfck7nlEW7p3zubqcvCZWGBwNG5Yl/p1a6U6G1XGGSceHlG6atUCn6KHtc/ivhEJnfDPJEGPLq183g/sk5wqy5o10jm6a3TzukRywW6SUZfs5hk+yyTAXUy1akLvHu1L33ds05TbrhrAyOsG0qhB3ZDHSMZNkQUGx3HWfTWoM0+K7CIeqf/7cz8Gndo9orTjRl0acHn16tXo0r45bz9xjZtZM0mW2ah+6Xfv3L5HJfXYN/zplKjSB7tgp6dVBzztBnVq1cAzo8DvatUo2/lTVenSvjlXnnc8px7XhZsv7xdVXhLNAoPxce1Ffcosu3jgca4e4w89OkTcZpGMrnmR6NohK9VZCOqCATk8eddQXrz/8lRnJSa3XnE640cP4+Kzj0taFWF6WjUa1K/NSTkd497XP689i8sG9+beGwcFLB3cdFnQuc4486QjuP5PJ5e7Nk8LDA5VykR6b5FUW9SrU9PNLCVcp7bNIkpXq2a668euGeAuqjzrc2wnnrjzQv5x9Zkx72NwhKWkSPXu0YH+x3fjnL49yMpsUGGrQkWk9AZgSN8eVE9CR4e/X9kfgEsH9Yr7eE0b1Wfwqd1p0bRhwPUdWmfy6G1/jOsYyWaBIUJd2jfnsdsvCJnmpQf+nKTcuKNjm6ac3LOzz7JQwdHbYe3ju4OuW7smg07pTo308AEiM8P3bmrQKe5eYCOV3SyD+nVjD/7xVld27ZBFNa870v+7vC/DLzgxos8wFuf1Ozoh+w2lYf06PHjzuQntCDLm5nMo+11pAAAV0ElEQVTodmgLwFM99L+Rf4prf3Vrhz8n2rRoHNcxki2uwCAijURkhogsd35nBEhziojM9/rZJyJDnHUvisgvXut6xJOfeERyQWyd1YjrhpatavF21zVnuZWllGjcsF5E6S4eGP/8SsOG9ObVB68IW9I6pJ7vnfCfznJnbqdeR7bjn9dG9//y70mSTL26t+ehW85j0Cndeej/zgtYbeGmk46Nv5olFu2ym9Dn2E4J23/HNr4l5UjP+UCuOPd46tSO7Jmo9q083VNr1kineeNDYj5mMs7BeEsMtwOfqmpH4FPnvQ9VnamqPVS1B3AqsBf42CvJrSXrVXV+nPlJuD45oU/YOrXcr3ZJlEAnmH+PihIN6vs+vXlYhyyG//HEuPNQvXq1qIvy6enVYzqWfztB+9aZCbvbToT+x3elXXYThg3pTYcgfeDdcv7pR5PdLPC5UBn97bK+NGt8CC2bNqSaCDVrRPY9PqtPwMkpA7rtyv5ccvZxPPC3c0hLi+0cTpZ4A8Ng4CXn9UtAuIr484Gpqro3zuO6wvtR9cM7tqRJRux3DpVlUL5qQe5C+5/QlcyM+giUlpr6n9CNR249P+5j/l+CemT07tHB531a9bJfxuZNYr9zi5Z/u0o0T5OPvG5gUi8mQ10qlYXidptLPE445lCeHvkn/vOPixh372W8/MDlrh+jSUY9zul7FG1aNHJ9326LNzA0U9X1AM7vpmHSXwRM8Ft2n4gsFJHHRCSprbf/vHYgh3dswVl9jqBX93a0adE4bP/6QMX3u68byN+GeXoeZATo0layLlLNmxySsjtZ/+BYctdYIz2NJ++6iGfuuYTTeh1Wur5p4/h7U3TtkMWovw7iH1efGfS5hVCCtXdkNw/cGOitUYO6XH3BSRzZKZsjOrUMmi5UrU12s4yICvdtWjQufUBq0CndufycP0SwlUekbT+BxNselCiXDe6dlON4l3x6dW8fIqVHg/q1SUurTovM2MYkSi/npYFIhP0WisgnIrIowM/gaA4kIlnAEcB0r8V3AF2AY4FGwG0hth8uIrkikrt58+ZoDh1UmxaN+NcNg7ji3ONLL/hXnX8CN116mk+6Pw44pvR19erVytxVH9k5u/RuLlC3sxOOPjSqfD1++4VUq5acuuzqAY4z4ZGrOKx9Fsd0bcPfr+pfujwtrXqZwFG3ds2oHxTyJyJ0O7QFR3dtzZ3Dzyhd7v06lHDtPuGcfnxX7r5+IId3DB4YStT2q08ed+9lPHHnhYwN8ryFNxFh9I2DePKuoQwbEt1FMY64QK/usZdmI+2q/LfL+kb0xG+iHe/3XTvqsFb8669nc/tfBnDhGTlRVX+2yortzj4trTrXDz2ZDq0y+VuIrqqhBCu5g6fTSKKFDQyq2ldVDw/w8z6w0bngl1z4N4XY1QXAu6pa5LXv9eqxH3gBCFp+VdWxqpqjqjmZmYmtX/UvFVzQ/xif93dF2WAZrfT06gw57fd2+ERWIVx4Rk7pSVhyEaiRnsboEYO58+ozaBmkC563O4efweN3XOhKfnp0yebu6wYy8rqBEQecFk0blum5FIgbpZuWTRvSq3t7BE91S0l1ZLinVUtUq1aNrBjvRGN1eMcWMW97br/IHjpr1qTsZ9vziLYxHzdWV1/ge+G/bHBvGtavw7GHt+WCATlJey7m1F5deOiW8zjhmOhuCoNp1KAuGYfUoUOrTC48I8eVfYYSb33FZGAYMMb5/X6ItEPxlBBKiUiWqq4Xz5V4CLAozvy4on2rJqWvhbLDMtRIQlFx8Knd2VtQSPGBA2QcUpfXPvw27DaDTunO5JkLojpO44b1eOTvf2T95u0xD94lIrQK0mhdu1YNCvYVRrWvIztn+yxr36oJK9d6SonBejA9c8/FTJqWy8SpuaXLTj62M53aNGPMuGnUrV2TS84+jk9mL404L8HcesXp7CnYH1E3RfCcQ5cGqTY5pF5tdu4uiDtPoQTrX59ot101gKv++TL5O5PTpHjfiCER/08icWjrpnzrzNmS6k4Kz426FFVNeE+0EvG2MYwB+onIcqCf8x4RyRGRcSWJRKQt0Ar4wm/710TkR+BHoAkwOs78uKJF04b85fwTOaZrGx64+ZyU5KFGehrDhvTmyvNOoG6E3eGibdRq1LBu6Xa9urd3vWTS68h2/P2K0+Pez6WDepHdLIOG9evwzxDdgRvU870bbN7kEI7u2prn772MsfdcEtcDYJ3a+g6eFs0F6IX7Lw/a0Drqr4Po2/uwsM84xNLGUKdWDUZeN5Aa6WlB75TfevzqqPcbSK2agc/Rk+Podjri0sifZWiX3cT1aXsHnXIkR3RqSWZGfUb9NcnzfwQIAMkKChBniUFVtwKnBVieC1zl9X41UKYCV1XL7XCmA07sxoATu7m2v26HtmDxinUxbdvn2E68PHkO+/YXhU8coRaZDTgzwoHsYlGnVg1uvbI/m7ftintfdWvX5PE7LuDAgYMxBa94AsKxh7ele5fsoCUib+1bZbJqbdn2r1DHb9U8g2sv6sPSletL707dct3Qk+nulL7uvm4gr33wHRu37iRvY35pmngvNgIc060NrZpnsG3HnjLrz+9/DFt37GHf/iK++3F1VPs+KacTXdpnce2/XvNZ3rB+HUZceir/evrDOHIeXlpade65/uyk3qmXFxWnE3cFd+Mlp/Lie7Np0rAuh3dqySPjP6Zxw7rcefWZ3HjfGyG3rVUznYduOY8Vazbx3qfz+XX9trjy0uvIdtxyxekpOdljfaJVRMIGhcZxdDcO5va/DIg47d+vOJ1P5vxE++wmPPT89PAbJFirrN+DWZsWjbnz6jP4et4KHnv5k7j2e9yR7fhh6VqG//FEcg5vU1q916hBXS45+zi+mreitB68Vs10RjidOc4b8UzUx2raqD7padUpKj5QumzcvZcm9dytakEBLDAkTZOMetzy59/7648fPYxaNdMi7p7ZsmlDWjZtyNSvgjfD1KyRzu1/GcCY56b5LP/f3Rf73HXVrVMzZSd7Ip9oPaZra7p3zmbJyvUBBwMMJ96PJLNRfYaeeSwA3Ttns2BZXsSDtGW6NIjaqL8OYsJHczmmW+uEPaD29yv7U1x8IGCgPqfvUZwTwSipjRtG1lgfSCov1GeeeDjLftkAJPZcTjULDCni/Rh9drMMn+J9NM7vfwxvTZ9Hs8aHcNyRbalWrRoP/d95/P3fb5emqenXcNY+O7G9ulJFRBh53UAKi4pT3lh41zVnsnZDPq0j7PLYJKMeFw88jq/mLWfoWT15cNy08BsF0O3QFoweEVVP8qh0cIZ1SPbDdi+/PxvwjCRb4oIBOUya5ulsEKxbrdvnwfFHd2DTtl3s2FXA+f2TP5ZUslhgiIHbdyxZmQ1KA0O0w0NcdEYOf+jRnqzMBqWlj0DDJdw3YgiPv/wprbIy6PeHw8qsr0xCXQxyurUhd/EaIPrnS6JRrVq1qAdOO7ffUUG7h8bzgJuPclIrEs136MwTD2d/YREHDipDTvu9EX/Iad2pW7sGh9SrRY8uv/dkK+mdd9RhrVx/sl1EIu7CG4+bLjuNR1+cAUTXCO8WCwzlwF/+eAJLV61nf2ExI68bGNW2IhLRBahL++b87+4/Vcn6Um/XDu3D9K+XcGjrTJrFMZCZSZ709Oo+JYUSNWukMzDAsCLDhvTmrD5HxFVdlWq9u7fjb8P6cvDgQY4/KnE3MMFYYEiAenVqsnvv/ojTN25Yj+dGXUph0YGwI41ePPA47nnqA8D3iexIpCIoeI9HFenAZInUsH6doA8IpXLk1GSpKjcG8Yx7Vh5Uq1YtoSXacCwwJMB5px/NS+/NjmqbGulpEdWHHt6xBTdf3o/tO/fSt3eXWLOYEL17dGD2/JUAnNzT0zCXllad+0YMYfb8VZzaq3OozU0Ih7ZO/DAIyVQVgnBFZoEhAWol8M5YRDj+qA7hE6bAX84/obS3ytAzfx/dpEv75q4/fFSVHFKvdrmZ4jQetWqmlz6Lk+xhQUx0LDDEoIqUxqPWoH7tqPr9m8jEO0hhtMKNMByrkdeexd1PfkB6WnWujXPgQ5NYFhgSwHvQskgGdzPlw8k9O/mMSZWsYaHLk0duPZ922U18lvXo0or5P60F4MRjYp/VrXO75oy79zLS06qVi/YmE5wFhgRo0bQhN15yKj8u/81nlFRTvjVqUJfRNw5mxa+bOblnp7iG0qioAnXvvG5oH8a/PYsG9etwRpzDxITrXGHKBwsMCdLn2E7l5slIxaU+8FXAYR2yOKxD+ZzYJlUaN6zHrVf2D5/QVBrxjq5qyqkjO3ke+Gmd1ajMqKOm/Dvfaw6QP/aPrltyPFL9xLgpH+wsqKRuuaIf3y/+lSM7Z1eZvuuVyXn9jqJZo/pkZTZI+LzU940YwozZSzn52E5RP3lvKicLDDGoCBfaurVrcmKEA7iZ8qdGehqn9nL/OZVAp651Jzb+7PbAGGOMj7gCg4j8UUQWi8hBEQk6EamIDBCRZSKyQkRu91reTkS+FZHlIjJRRCKbqswYY0zCxFtiWAScC3wZLIGIVAeeAs4AugJDRaSrs/pB4DFV7QjkA1fGmR9jjDFxiiswqOpSVV0WJllPYIWqrlLVQuANYLB4KupPBd5y0r0EDIknP8lSq6Y9nGMqpuoRTgxlqrZknCUtgbVe7/OcZY2B7apa7Le83Gud1ai0O+h5/SrvZB2m8jmma+vSEW8r+7wcJnZheyWJyCdAoC4L/1DV9yM4RqAuPBpiebB8DAeGA7RundyxYwIZed1ZbNuxh8YNK/bwvqZqSUurzsO3ns/yNZs4qkurVGfHlFNhA4Oq9o3zGHmA9xmYDawDtgANRSTNKTWULA+Wj7HAWICcnJyUP8orIhYUTIWUcUgdeh7RNtXZMOVYMqqS5gIdnR5INYCLgMnqmatwJnC+k24YEEkJxBhjTALF2131HBHJA3oDH4nIdGd5CxGZAuCUBm4ApgNLgUmqutjZxW3AzSKyAk+bw/Px5McYY0z8xLVJxpMoJydHc3NzU50NY4ypUERknqoGfeashPVdM8YY48MCgzHGGB8WGIwxxviwwGCMMcZHhWx8FpHNwJoYN2+C5xmK8sbyFR3LV3QsX9GprPlqo6qZ4RJVyMAQDxHJjaRVPtksX9GxfEXH8hWdqp4vq0oyxhjjwwKDMcYYH1UxMIxNdQaCsHxFx/IVHctXdKp0vqpcG4MxxpjQqmKJwRhjTAiVNjAEm2faa31NZ57pFc68022TkKdWIjJTRJY6c2WPCJDmZBHZISLznZ+Ric6Xc9zVIvKjc8wyA1GJx3+cz2uhiCR8hiIR6ez1OcwXkZ0icpNfmqR8XiIyXkQ2icgir2WNRGSGM2f5DBHJCLLtMCfNchEZloR8PSwiPzn/p3dFpGGQbUP+zxOQr3tE5Dev/9WZQbYN+d1NQL4meuVptYjMD7JtIj+vgNeGlJ1jqlrpfoDqwEqgPVADWAB09UtzHfCM8/oiYGIS8pUFHO28rg/8HCBfJwMfpuAzWw00CbH+TGAqngmWegHfpuB/ugFPP+ykf17AScDRwCKvZQ8BtzuvbwceDLBdI2CV8zvDeZ2R4HydDqQ5rx8MlK9I/ucJyNc9wC0R/J9Dfnfdzpff+n8DI1PweQW8NqTqHKusJYaA80z7pRmMZ55p8Mw7fZqIBJpVzjWqul5Vv3de78IzDHmFmM4Uz+f1snrMwTPJUlYSj38asFJVY32wMS6q+iWwzW+x9zkUbM7y/sAMVd2mqvnADGBAIvOlqh/r71PmzsEzCVZSBfm8IhHJdzch+XK+/xcAE9w6XqRCXBtSco5V1sAQbJ7pgGmcL9EOPHNCJIVTdXUU8G2A1b1FZIGITBWRbknKkgIfi8g88Uyj6i+SzzSRLiL4FzYVnxdAM1VdD54vNtA0QJpUf25X4CnpBRLuf54INzhVXOODVIuk8vM6EdioqsuDrE/K5+V3bUjJOVZZA0Mk80lHNee0m0SkHvA2cJOq7vRb/T2e6pLuwH+B95KRJ+B4VT0aOAO4XkRO8lufys+rBjAIeDPA6lR9XpFK5ef2D6AYeC1IknD/c7f9D+gA9ADW46m28ZeyzwsYSujSQsI/rzDXhqCbBVgW12dWWQNDsHmmA6YRkTSgAbEVfaMiIul4/vGvqeo7/utVdaeq7nZeTwHSRaRJovOlquuc35uAd/EU6b1F8pkmyhnA96q60X9Fqj4vx8aS6jTn96YAaVLyuTkNkAOBi9WpiPYXwf/cVaq6UVUPqOpB4Lkgx0vV55UGnAtMDJYm0Z9XkGtDSs6xyhoYAs4z7ZdmMp55psEz7/Rnwb5AbnHqMJ8Hlqrqo0HSNC9p6xCRnnj+R1sTnK+6IlK/5DWexstFfskmA5eJRy9gR0kRNwmC3sml4vPy4n0OBZuzfDpwuohkOFUnpzvLEkZEBuCZNneQqu4NkiaS/7nb+fJukzonyPEi+e4mQl/gJ1XNC7Qy0Z9XiGtDas6xRLSwl4cfPL1ofsbTw+EfzrJReL4sALXwVE2sAL4D2ichTyfgKeItBOY7P2cC1wDXOGluABbj6Y0xB/hDEvLV3jneAufYJZ+Xd74EeMr5PH8EcpL0f6yD50LfwGtZ0j8vPIFpPVCE5w7tSjxtUp8Cy53fjZy0OcA4r22vcM6zFcCfk5CvFXjqnEvOsZLedy2AKaH+5wnO1yvOubMQzwUvyz9fzvsy391E5stZ/mLJOeWVNpmfV7BrQ0rOMXvy2RhjjI/KWpVkjDEmRhYYjDHG+LDAYIwxxocFBmOMMT4sMBhjjPFhgcEYY4wPCwymShORxl5DLm/wGxb6mwQd8ygRGRdifaaITEvEsY2JRFqqM2BMKqnqVjxj9yAi9wC7VfWRBB/2TmB0iDxtFpH1InK8qs5KcF6MKcNKDMYEISK7nd8ni8gXIjJJRH4WkTEicrGIfOdM3NLBSZcpIm+LyFzn5/gA+6wPHKmqC5z3fbxKKD+UDLuAZzDAi5P0pxrjwwKDMZHpDowAjgAuBTqpak9gHPBXJ80TwGOqeixwnrPOXw6+Y+zcAlyvqj3wDPtc4CzPdd4bk3RWlWRMZOaqM2igiKwEPnaW/wic4rzuC3T1mu/pEBGpr56JV0pkAZu93s8CHhWR14B39PdB3DbhGavHmKSzwGBMZPZ7vT7o9f4gv3+PqgG9VbWA4ArwDOAIgKqOEZGP8AyYNkdE+qrqT06aUPsxJmGsKskY93yMZ7RXAESkR4A0S4FDvdJ0UNUfVfVBPNVHXZxVnUjwMNjGBGOBwRj33AjkOFNXLsEzPLgPpzTQwKuR+SYRWSQiC/CUEEqm4TwF+CgZmTbGnw27bUySicjfgF2qGupZhi+BweqZ3N2YpLISgzHJ9z982yx8iEgm8KgFBZMqVmIwxhjjw0oMxhhjfFhgMMYY48MCgzHGGB8WGIwxxviwwGCMMcbH/wPTJKDZXTpMe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data:image/png;base64,iVBORw0KGgoAAAANSUhEUgAAAYYAAAEKCAYAAAAW8vJGAAAABHNCSVQICAgIfAhkiAAAAAlwSFlzAAALEgAACxIB0t1+/AAAADl0RVh0U29mdHdhcmUAbWF0cGxvdGxpYiB2ZXJzaW9uIDIuMS4xLCBodHRwOi8vbWF0cGxvdGxpYi5vcmcvAOZPmwAAIABJREFUeJzt3Xd8FGX+wPHPFxI6QoAAgdClCCqoEeEsWEBQEbCcylnw1MN64vnTs5yHHqJiOcudeoqIXQQ7KkVUbAhKUECKSBEk0iH0QBL4/v7YSdzdbN/Z3ZTv+/XKK7szz8w82czOd54yzyOqijHGGFOiWqozYIwxpnyxwGCMMcaHBQZjjDE+LDAYY4zxYYHBGGOMDwsMxhhjfFhgMMYY48MCgzHGGB8WGIwxxvhIS3UGYtGkSRNt27ZtqrNhjDEVyrx587aoama4dBUyMLRt25bc3NxUZ8MYYyoUEVkTSTqrSjLGGOPDAoMxxhgfFhiMMcb4qJBtDMYYU9UVFRWRl5fHvn37yqyrVasW2dnZpKenx7RvCwzGGFMB5eXlUb9+fdq2bYuIlC5XVbZu3UpeXh7t2rWLad+uVCWJyHgR2SQii4KsFxH5j4isEJGFInK017phIrLc+RnmRn6MMaay27dvH40bN/YJCgAiQuPGjQOWJCLlVhvDi8CAEOvPADo6P8OB/wGISCPgbuA4oCdwt4hkuJQnU07s21/Epm27Up0NYyod/6AQbnmkXAkMqvolsC1EksHAy+oxB2goIllAf2CGqm5T1XxgBqEDjKlgdu/dz9X3vMp1/3qNr79fkersGGMikKxeSS2BtV7v85xlwZaXISLDRSRXRHI3b96csIwad02cOpfde/ejwGMvfZLq7BhjIpCswBCoXKMhlpddqDpWVXNUNSczM+wT3aacyN9ZkOosGFNpqQa8XAZdHqlkBYY8oJXX+2xgXYjlxhhjQqhVqxZbt24tEwRKeiXVqlUr5n0nq7vqZOAGEXkDT0PzDlVdLyLTgfu9GpxPB+5IUp6MMabCys7OJi8vj0BV6yXPMcTKlcAgIhOAk4EmIpKHp6dROoCqPgNMAc4EVgB7gT8767aJyL3AXGdXo1Q1VCO2McYYID09PebnFMJxJTCo6tAw6xW4Psi68cB4N/JhjDEmfjZWkjHGGB8WGKqA/YVFqc6CMaYCscBQiakq9/7vIy6740U+nbM01dkxxlQQFhgqsYU//8b8n9ZSXHyApyd8kfTjv/TebGbPX5n04xpj4mOBoRLbvnNvyo69Zt02Js9ckLLjG2NiZ4HBJMTGrTtTnQUThQ1bdvL6h9/x06oNIdPNWbCKN6fPY9ee2EfuNOWfzcdgjOGBsVPJ25jP2zO+57WHrqRWzbITvKxZt5WHx38MwLpN2xlx6WnJzqZJEisxGGPI25hf+nrNuq0B00z/eknp6y9zlyc8TyZ1LDAYUwmpKm99/D3j3vqanbttIEMTHatKMqYS+mreciZ89B3gmRPjpssir/b56MtFLFm5nrP6HEGNdLtEVEVWYjCmEprmVe3z1bzoqn1mfb+CVz/4lg8+X+h2tkwFYYEhCX7btJ2iogOpzoYxUXn9w+9c3Z+qsmLNJoqL7bsQreLiA3z9/QoWLstLyvGsnJhgb06fxxtT5tIiswFP3Hkh1apZLDZV05Ovf87n3y2jc7vm3H/TEFf2OWlaLh/PWsIFA3I4/fiuruyzPPrs22U8O+lLAB68+VwObdM0ocezq1SCvTHFM6L4us07+Hbh6tRmpgpauyGfu5+czNhJX8U9q5WJz+ffLQNg2S8b2LRtV9z721Own4lTc8nfubf0ollZef99z775VcKPZyWGJNq33wazS7b7n53Cpm27WLR8HV3aN+OknE6pzpIBV6qTCvbZ9ylRXCkxiMgAEVkmIitE5PYA6x8TkfnOz88ist1r3QGvdZPdyI8xJbzvTBcs+y2FOTGm4oi7xCAi1YGngH545nCeKyKTVbW0W4Sq/s0r/V+Bo7x2UaCqPeLNR0WwYetOfl69kY5tmiIiFBYV8/5nCxARBp/SnfT06qnOoqnEDh48yNoN+bTOaoSIpDo7phxzo8TQE1ihqqtUtRB4AxgcIv1QYIILx61w3po+jzsee7f0qdEPPl/IG1PmMuGj75j29eIU585Udg88N42bH3yTx1/5NNVZMXFIRkh3IzC0BNZ6vc9zlpUhIm2AdsBnXotriUiuiMwREXe6KpRz/3n1MyZMmevTHfCVD+akMEemsttbUMj3S34F4Ot5K2LaR1UrZGzJ382Y56bxzMQvqlwXWzcCQ6DTJVj3j4uAt1TV+1Nurao5wJ+Ax0WkQ8CDiAx3Akju5s2b48txOfDW9HlJP+ab0+clvGfOvv1FrjeyHzhwkNnzV7FoeeLbCAqLitlTsD/hx0m2AwcPxr2P8jZi7o8/J/Z8+O9rnzF30WpmfLOUqV9VrRK9G4EhD2jl9T4bWBck7UX4VSOp6jrn9yrgc3zbH7zTjVXVHFXNyczMjDfPVdIbU+YyZ8EvCdv/2g35XDXyFa4a+QprN2xzbb+fz13GIy98zN1PfsDKXxN3U7Alfzd/GfkKV/3zFX5evRGAXXv2WTdXxw9L14ZPlERPvj4zoftftPz3y9isH2IrZUVLVdmwZWfKzzk3AsNcoKOItBORGngu/mV6F4lIZyADmO21LENEajqvmwDHA0v8t60o9hYUcvuj73D+iGcSfjcTq0de+Jj3P4t9Ap2Z3y7jpgcmMvWrRWXWPfriDAr2FVKwr9DVp2a9Z597asLnMe8nXFXI2ElfsXvvfgqLirnnqQ/5YOZC/nzni9zz1Ac+X9T8nXv5dM5Stu3YE3NeQnHjohDub523eA1jnptG7uI1MR/DrZLh9l2J/Twrkv++NpPr732df7/4SUrzEXdgUNVi4AZgOrAUmKSqi0VklIgM8ko6FHhDfc/6w4BcEVkAzATGePdmqmjGvzuL5Ws2ocA9T32Q0GN5fym379rLvMVrIq4Hffn92fy2aXv4hAE8+fpM1m7IZ9xbX5cZ5uPX9e6VElLht02/Dz29v7CIF9/7BsVz57jUawKbB8ZO5ekJXzDmuWk+26sqazfkc+BAbNU2qspjL3/C8LtfjeuCHcjGLb7VQPePncrcRat5YOzUkIGosKg46Lrps9z5qj70/Mc8PeEL7ns2dF6qgi/m/gzA7PkrU9qu4coDbqo6BZjit2yk3/t7Amz3DXCEG3mIx+IV6/js22WcelxnunbIYt/+ImrXqsGMb5awZOV6zjv9aLKbZQTc9vslvzJ20lcc0aklM79d5rMu3GxY0Zry5Y98u/CX0iLu4R1bcMdfzuDKu14GiGqogbwN+bRs2jCu/BQWF5fbLrbrN+/goy9+jGqbPQWFQdft3vt7u8PKtZtLf6tqadfP59+exdSvFsU85MMPS9eWNgw/MHYqbz9xTUTbbduxh982bufwji1K8+J/7j3ywoyg24e6GI/872TG3HxuwHXeQWPZLxt4/aPv6N65FX17d2Hhst/o3iWb+nVrhc3/sl88eV392xb2FxYHnCQoEtO/Xkz/E7rFtK3xZU8+4zn5wfPIftcOWSxbvZHTenXhY+eOaOnKDTxzz8UBt73vWU88/Ozbn8qs+8cT77mWx59Xb+T5t2f5LFu0fB0X//350vclXzC3HDx4kGrVqjHz22X8tjGfs0/p7rN+0tR5dGzblBOOPtTV44YS6R3lA2OnRlUqUtWYpqv0fh6gpHpt2S8bWLshn1bNy95M7NxdwJ6CQrIyG5RZty6GUlzBvkJuvH8iBfsKuWBADheekRMw3eb82IagWL5mE1vyd9Mko17QNPv2F3Hn455zfdHydUyclktx8QEOa5/F6BGheq6XFU/Pp7FvfmWBwSUWGPwsWbkeoDQoQOxfKjflLnK3aiHUA06qyr9f/IQFP63llOM6l955r/erjvjwi4XwBTRvfEjCB/WK1NoN+Tw94fOAQUH8OtAVFR0oLfGEa9QuKj7A/J/W0jHCvzNQNcCW/N1cP3oCxcUHuO2qAfQ8om3pusKi4pgC07SvF1Owz1PSmTQtN2hgiMfBIMG45Bx6cNx0n+Ulf/vSVevD7jtQO0XJ+fdL3mauG3oy3Q5tEW2WK7VkPJxogSFGM75ZwrzFv7q+3wMHDvLDT2tp2bRhwLtKt4x/e5bPhcnbouXrmD1/JYBPdcycBasCpp/y1SJubHNqRMd9+f3ZHDyo9Orens7tmoU8yX9atYGno2xsvu+ZKREF8tc//I73PpvPmScezuXn/CHoxa/EU69/zv7Coriq38a99XXpRfPBcdNKq4p27i5gxAOTYppprSgJ9dDhSmkLf45+KOiSPT75+udl1n2Zu7z0/Bv538m8/vCVvPTeHIqKD3D5Ob2pW7tmyH3v2rOP9z+dT6d2zTn28DaICKrK90t+JX/nXtpnN6FddpNy//T36GenUFx8kBGXRvbdcpMFhhhs2raLZyYmZjTHt2d8z8SpuaSlVWfcqEsjqqP1tmNXAQ3q1w6bbnP+rtKqIn+btiWuv3pJj6gPPl/IyOsG0r1zdtC0wariDhw4yC95W2jfqklp/guLirn+3gkR92x5e8b3pfm4eOBxYdPvL/Tc2UZaPRXoTnj7rr0B074y+dsqO/1mSQDwtmrtFp/378z4gemzPM8RpKVV4+oLTgq5zxtGTyhtEyopmS37ZSP3j51amiZUtZublq/ZyM+rN9Hn2E7Uq1M2oJV0T23e5JAygaqkZ2Oiu+UGYsNux2D1b4EnS3fDxKm5gKc4/t6n86Pefu2Gbezeu58X3vmGN1PwEF00Rj39IS+8803UPVHGjJvGbY++w0PPf1y67MPPf4y5u+NBjf/hL393/ef9iNJt27EnYPtUrFTV9Ql2gvWyiueGe826yL9DH335e9foj8P0hFq/eYdPR4EHx3l6jj3jNyz3pGm5ER+/RP7OvazdkB8+oWPXnn3c/ui7jH9nFs+//XXANM9O+pIbRk/ggbHTAq4H3+cpksVKDOVEoC9fcXFsF6xXP5jDjG+WxpulpPjwi4Vs3LqTvn84jGO6tg5bvC8uPlA6tMPcRatLl7324bcx5yGVPSQfe8nd/urzlvxaWhpyyxe5yxl65rFlj7X4V/r2OizktktWrqdrh6wyy/OiuMBGw78LcTTWbdrOv1/8hG079nDHXwb4rNuSv5ur73mVAwcO0iSjHkcd1opLzu4VsBRQXHyAxSvXs+LXTaXLvsxdzohLy867XfI9nbdkTcSlxmTUgFmJoRzxPzEUZX9hEaOf+SiqL3sqgsLs+YHbHyJR0p/e+1mBYPvzv4arKrc88nZExwn2hXrurcB3c9EI1NjsvyxQACrp7BCKqvLpnKW8/uF3PnfDULYhcn4MTyeHC4y7dgduFF/2ywZufeStkNv+8z/vx90fv6RxPRJ5G6MLOB/MXMjDz0/n1/Xb+PeLn7D6ty3s3F3AHY+965Muf+fe0pu3Lfm7mfHNUl6ZHHh8s/++PpNRT39YpuQWrrRTHOPzL4lgJYYIbdq2i6aN6if0GDc/+KbP++27CvjPqzOjGorA/8IRysSpuSxZuZ7uXVpx5omHU6d2jYi39ffICx+HTxTG2De/YuS1Z7Frz/6g+/Ovdlr482+sjfDBumClkc+/W8aPMTSgevsi9+cyyy6740XOOLEb3Q5tQY8uwdtSwlmwLK/06e9P5ixl/OhhFBYVu9bwvCDMPMLTZy2mTYtGAddt3R6++m7H7gIaNwze3dVbIhqEC/YVBjxHVv66mRff+waAZas3kr8zcBtQMJ/MXsq1F/UpszzYIIXPTvqywkw/aoEhQvc8+QFP/XNoQnsy+J+Ys76PfnyWh8dHfoF+62NPKWTJyvVM+Oi7sI3BibYlfzfX/Ou1qJ4c3hviobRoRHKBC8V72I4S+wuLeO/T+bz36XyuOPf4MkFtzbrIAtq9//uo9PWOXQVsyd/NzQ++SWFRMUd08h3IePGK6OujI+kmOzaO6SRvemASe/3u+tf8tpV/PfVhTPvbsauA3MWrI05/yW3jAy737k0VbVCo7KwqKUIbt+5kw5byNbqk20Y9/WFMg9R9FeMwzv4K9hWGDQoHD8beILB1+24gsuobt41/Z1aZZaOeju3COHbSV+wp2E+RV3tLifI4LIl/UACYs/CXoN1cNejgzB53PfFewEBc0ZWn7rMWGGJQjv5/rns+wAUsnIMuDOmcDD8sXcvSlev5Z4Q9htxWMpRGiWDdV0tMnrmAzdvKPpOxbnNs41wFs31X+ekqO/+n8FV66zbvcOVYgQaCTDTvUmM0bSfJVuUDQyxPm5rUKSyKr1599LNTwieKUqLmb3jpvdnc/ui7ZZa7fV/y8vuzwydKkpLupckQb/VhLLbvKigNDpOmld/u5FW+jeGT2RWjW2eyLPtlAycf2ynV2QjK/y472kZvtycRmv714rjq38MJVKrYu8/dv8Ekz+Mvf8JvG7dzzUV9mDzTd/j78lQTUeVLDNH4YemvVWJY4GcnJeap7sookUEhmHBVUBVdRfyOHThwkPk/rWVHmGq5RcvXkb9zLw94PYUdLRsrKQn2FQYfb97f82/P4oV3Z3PNhScmMEfGmIpm/DuzmPZ15Zn+s8oFht82bWfP3v10bNOUWT+sjHru5YMHD1bKHhHGmOjt3rufLfm7khoUKkyJQUQGAE8A1YFxqjrGb/3lwMNAyXyXT6rqOGfdMOAuZ/loVX3JjTwFkrcxnxH3TwTgyE7ZMY0KaYxJrF17EtOYnwgPj5/Oepd6SRVE2HaUjBF14w4MIlIdeAroB+QBc0VkcoApOieq6g1+2zYC7gZy8Ix2MM/ZNiEDqfzvjd/v9C0oGFM+RTNQXaq5OcDdDaMnRJTut43udlcOxI3G557AClVdpaqFwBtApNM29QdmqOo2JxjMAAaE2SZmbj0la4xJnJIhzk1gyfh83AgMLQHvwXzynGX+zhORhSLyloi0inJbY0wV4VbVjImdG4EhUEuIf3+zD4C2qnok8AlQ0o4QybaehCLDRSRXRHI3b45+2AZjjDGRcSMw5AGtvN5nAz4Vb6q6VVVLWpSeA46JdFuvfYxV1RxVzcnMzIwpoxWvd7QxxiSfG4FhLtBRRNqJSA3gImCydwIR8Z6pYxBQ8rjxdOB0EckQkQzgdGdZYlTAB2eMMSbZ4u6VpKrFInIDngt6dWC8qi4WkVFArqpOBm4UkUFAMbANuNzZdpuI3IsnuACMUtXyNzykMcZUIa48x6CqU4ApfstGer2+A7gjyLbjgcADprvMCgzGGBOejZVkjDHGR5UKDBVxcC5jjEm2KhUYytNk28YYU15VqcCwcWvlnprTGGPcUKUCgzHGmPAsMBhjjPFhgcEYY4wPCwzGGGN8WGAwxhjjwwKDMcYYHxYYjDHG+LDAYIwxxocFBmOMMT4sMBhjjPFhgcEYY4wPCwzGGGN8uBIYRGSAiCwTkRUicnuA9TeLyBIRWSgin4pIG691B0RkvvMz2X9bY4wxyRX3DG4iUh14CugH5AFzRWSyqi7xSvYDkKOqe0XkWuAh4EJnXYGq9og3H8YYY9zhRomhJ7BCVVepaiHwBjDYO4GqzlTVvc7bOUC2C8c1xhiTAG4EhpbAWq/3ec6yYK4Epnq9ryUiuSIyR0SGuJAfY4wxcYi7KgmQAMsCzqEpIpcAOUAfr8WtVXWdiLQHPhORH1V1ZYBthwPDAVq3bh1/ro0xxgTkRokhD2jl9T4bWOefSET6Av8ABqnq/pLlqrrO+b0K+Bw4KtBBVHWsquaoak5mZqYL2TbGGBOIG4FhLtBRRNqJSA3gIsCnd5GIHAU8iycobPJaniEiNZ3XTYDjAe9Ga2OMMUkWd1WSqhaLyA3AdKA6MF5VF4vIKCBXVScDDwP1gDdFBOBXVR0EHAY8KyIH8QSpMX69mYwxxiSZG20MqOoUYIrfspFer/sG2e4b4Ag38mCMMcYd9uSzMcYYHxYYjDHG+LDAYIwxxocFBmOMMT4sMBhjjPFhgcEYY4wPCwzGGGN8WGAwxhjjwwKDMcYYHxYYjDHG+LDAYIwxxocFBmOMMT4sMBhjjPFhgcEYY4wPCwzGGGN8WGAwxhjjw5XAICIDRGSZiKwQkdsDrK8pIhOd9d+KSFuvdXc4y5eJSH838mOMMSZ2cQcGEakOPAWcAXQFhopIV79kVwL5qnoo8BjwoLNtVzxzRHcDBgBPO/tznaomYrfGGFPpuFFi6AmsUNVVqloIvAEM9kszGHjJef0WcJp4Jn8eDLyhqvtV9RdghbM/103/2qaSNsaYSLgRGFoCa73e5znLAqZR1WJgB9A4wm0BEJHhIpIrIrmbN2+OKoOqynNvfRXVNsYYU1W5ERgkwDL/eptgaSLZ1rNQdayq5qhqTmZmZnQZFOGGP50S1TbGGFNVuREY8oBWXu+zgXXB0ohIGtAA2Bbhtq7oeWTbROzWGGMqHTcCw1ygo4i0E5EaeBqTJ/ulmQwMc16fD3ymntbgycBFTq+ldkBH4DsX8lSGBCycGGOM8ZcW7w5UtVhEbgCmA9WB8aq6WERGAbmqOhl4HnhFRFbgKSlc5Gy7WEQmAUuAYuB6VT0Qb56MMcbELu7AAKCqU4ApfstGer3eB/wxyLb3Afe5kY9QxAoMxhgTkSrz5LNYZDDGmIhUmcBgjDEmMhYYjDHG+KgygcFqkowxJjJVJjAYY4yJTJUJDNb4bIwxkakygcEYY0xkqkxgsCefjTEmMlUmMBhjjIlMlQkM1sRgjDGRqTKBwRhjTGQsMBhjjPFRZQKDdVc1xpjIVKHAkOocGGNMxVBlAoMxxpjIVJnAYFVJxhgTmbgCg4g0EpEZIrLc+Z0RIE0PEZktIotFZKGIXOi17kUR+UVE5js/PeLJjzHGmPjFW2K4HfhUVTsCnzrv/e0FLlPVbsAA4HERaei1/lZV7eH8zI8zP8YYY+IUb2AYDLzkvH4JGOKfQFV/VtXlzut1wCYgM87jRs2qkowxJjLxBoZmqroewPndNFRiEekJ1ABWei2+z6liekxEaobYdriI5IpI7ubNm+PMtjHGmGDCBgYR+UREFgX4GRzNgUQkC3gF+LOqHnQW3wF0AY4FGgG3BdteVceqao6q5mRmJr3AYYwxVUZauASq2jfYOhHZKCJZqrreufBvCpLuEOAj4C5VneO17/XOy/0i8gJwS1S5N8YY47p4q5ImA8Oc18OA9/0TiEgN4F3gZVV9029dlvNb8LRPLIozP8YYY+IUb2AYA/QTkeVAP+c9IpIjIuOcNBcAJwGXB+iW+pqI/Aj8CDQBRseZH2OMMXEKW5UUiqpuBU4LsDwXuMp5/SrwapDtT43n+MYYY9xXZZ58NsYYExkLDMYYY3xYYDDGGOPDAoMxxhgfFhiMMcb4sMBgjDHGhwUGY4wxPiwwGGOM8WGBwRhjjA8LDMYYY3xYYDDGGOPDAoMxxhgfFhiMMcb4sMBgjDHGhwUGY4wxPuIKDCLSSERmiMhy53dGkHQHvCbpmey1vJ2IfOtsP9GZ7c0YY0wKxVtiuB34VFU7Ap867wMpUNUezs8gr+UPAo852+cDV8aZH2OMMXGKNzAMBl5yXr+EZ97miDjzPJ8KvBXL9rH48zl/SOTujTGmUog3MDRT1fUAzu+mQdLVEpFcEZkjIiUX/8bAdlUtdt7nAS3jzE9IA08+MpG7N8aYSiHsnM8i8gnQPMCqf0RxnNaquk5E2gOficiPwM4A6TREPoYDwwFat24dxaGNMcZEI2xgUNW+wdaJyEYRyVLV9SKSBWwKso91zu9VIvI5cBTwNtBQRNKcUkM2sC5EPsYCYwFycnKCBhBjjDHxibcqaTIwzHk9DHjfP4GIZIhITed1E+B4YImqKjATOD/U9sYYY5Ir3sAwBugnIsuBfs57RCRHRMY5aQ4DckVkAZ5AMEZVlzjrbgNuFpEVeNocno8zP8YYY+IUtiopFFXdCpwWYHkucJXz+hvgiCDbrwJ6xpMHY4wx7rInn40xxviocoHhmK5tUp0FY4wp16pcYDitd5dUZ8EYY8q1KhcY0qpXuT/ZGGOiUuWukl3aB3pWzxhjTIkqFxjq1q7JfSOG0OvIdqnOijHGlEtxdVetqLq0b07tWunMWfhLqrNijDFRaVC/dsKPUeVKDKZyuOf6s1OdBWMiknFIHVf317xJA1f3F0iVDQy1a9mcQNE420amNcY1DevXoXO78tveWWUDQ9NG9VOdhQrFenMZ455Tenbi0NaZAdfldEv9s1b2bfdy4yWnpjoLJkIiqc6BccM1F56U6ixELKdbm7B3+Y/edgEP3nxu2H316dkZwfck7nlEW7p3zubqcvCZWGBwNG5Yl/p1a6U6G1XGGSceHlG6atUCn6KHtc/ivhEJnfDPJEGPLq183g/sk5wqy5o10jm6a3TzukRywW6SUZfs5hk+yyTAXUy1akLvHu1L33ds05TbrhrAyOsG0qhB3ZDHSMZNkQUGx3HWfTWoM0+K7CIeqf/7cz8Gndo9orTjRl0acHn16tXo0r45bz9xjZtZM0mW2ah+6Xfv3L5HJfXYN/zplKjSB7tgp6dVBzztBnVq1cAzo8DvatUo2/lTVenSvjlXnnc8px7XhZsv7xdVXhLNAoPxce1Ffcosu3jgca4e4w89OkTcZpGMrnmR6NohK9VZCOqCATk8eddQXrz/8lRnJSa3XnE640cP4+Kzj0taFWF6WjUa1K/NSTkd497XP689i8sG9+beGwcFLB3cdFnQuc4486QjuP5PJ5e7Nk8LDA5VykR6b5FUW9SrU9PNLCVcp7bNIkpXq2a668euGeAuqjzrc2wnnrjzQv5x9Zkx72NwhKWkSPXu0YH+x3fjnL49yMpsUGGrQkWk9AZgSN8eVE9CR4e/X9kfgEsH9Yr7eE0b1Wfwqd1p0bRhwPUdWmfy6G1/jOsYyWaBIUJd2jfnsdsvCJnmpQf+nKTcuKNjm6ac3LOzz7JQwdHbYe3ju4OuW7smg07pTo308AEiM8P3bmrQKe5eYCOV3SyD+nVjD/7xVld27ZBFNa870v+7vC/DLzgxos8wFuf1Ozoh+w2lYf06PHjzuQntCDLm5nMo+11pAAAV0ElEQVTodmgLwFM99L+Rf4prf3Vrhz8n2rRoHNcxki2uwCAijURkhogsd35nBEhziojM9/rZJyJDnHUvisgvXut6xJOfeERyQWyd1YjrhpatavF21zVnuZWllGjcsF5E6S4eGP/8SsOG9ObVB68IW9I6pJ7vnfCfznJnbqdeR7bjn9dG9//y70mSTL26t+ehW85j0Cndeej/zgtYbeGmk46Nv5olFu2ym9Dn2E4J23/HNr4l5UjP+UCuOPd46tSO7Jmo9q083VNr1kineeNDYj5mMs7BeEsMtwOfqmpH4FPnvQ9VnamqPVS1B3AqsBf42CvJrSXrVXV+nPlJuD45oU/YOrXcr3ZJlEAnmH+PihIN6vs+vXlYhyyG//HEuPNQvXq1qIvy6enVYzqWfztB+9aZCbvbToT+x3elXXYThg3pTYcgfeDdcv7pR5PdLPC5UBn97bK+NGt8CC2bNqSaCDVrRPY9PqtPwMkpA7rtyv5ccvZxPPC3c0hLi+0cTpZ4A8Ng4CXn9UtAuIr484Gpqro3zuO6wvtR9cM7tqRJRux3DpVlUL5qQe5C+5/QlcyM+giUlpr6n9CNR249P+5j/l+CemT07tHB531a9bJfxuZNYr9zi5Z/u0o0T5OPvG5gUi8mQ10qlYXidptLPE445lCeHvkn/vOPixh372W8/MDlrh+jSUY9zul7FG1aNHJ9326LNzA0U9X1AM7vpmHSXwRM8Ft2n4gsFJHHRCSprbf/vHYgh3dswVl9jqBX93a0adE4bP/6QMX3u68byN+GeXoeZATo0layLlLNmxySsjtZ/+BYctdYIz2NJ++6iGfuuYTTeh1Wur5p4/h7U3TtkMWovw7iH1efGfS5hVCCtXdkNw/cGOitUYO6XH3BSRzZKZsjOrUMmi5UrU12s4yICvdtWjQufUBq0CndufycP0SwlUekbT+BxNselCiXDe6dlON4l3x6dW8fIqVHg/q1SUurTovM2MYkSi/npYFIhP0WisgnIrIowM/gaA4kIlnAEcB0r8V3AF2AY4FGwG0hth8uIrkikrt58+ZoDh1UmxaN+NcNg7ji3ONLL/hXnX8CN116mk+6Pw44pvR19erVytxVH9k5u/RuLlC3sxOOPjSqfD1++4VUq5acuuzqAY4z4ZGrOKx9Fsd0bcPfr+pfujwtrXqZwFG3ds2oHxTyJyJ0O7QFR3dtzZ3Dzyhd7v06lHDtPuGcfnxX7r5+IId3DB4YStT2q08ed+9lPHHnhYwN8ryFNxFh9I2DePKuoQwbEt1FMY64QK/usZdmI+2q/LfL+kb0xG+iHe/3XTvqsFb8669nc/tfBnDhGTlRVX+2yortzj4trTrXDz2ZDq0y+VuIrqqhBCu5g6fTSKKFDQyq2ldVDw/w8z6w0bngl1z4N4XY1QXAu6pa5LXv9eqxH3gBCFp+VdWxqpqjqjmZmYmtX/UvFVzQ/xif93dF2WAZrfT06gw57fd2+ERWIVx4Rk7pSVhyEaiRnsboEYO58+ozaBmkC563O4efweN3XOhKfnp0yebu6wYy8rqBEQecFk0blum5FIgbpZuWTRvSq3t7BE91S0l1ZLinVUtUq1aNrBjvRGN1eMcWMW97br/IHjpr1qTsZ9vziLYxHzdWV1/ge+G/bHBvGtavw7GHt+WCATlJey7m1F5deOiW8zjhmOhuCoNp1KAuGYfUoUOrTC48I8eVfYYSb33FZGAYMMb5/X6ItEPxlBBKiUiWqq4Xz5V4CLAozvy4on2rJqWvhbLDMtRIQlFx8Knd2VtQSPGBA2QcUpfXPvw27DaDTunO5JkLojpO44b1eOTvf2T95u0xD94lIrQK0mhdu1YNCvYVRrWvIztn+yxr36oJK9d6SonBejA9c8/FTJqWy8SpuaXLTj62M53aNGPMuGnUrV2TS84+jk9mL404L8HcesXp7CnYH1E3RfCcQ5cGqTY5pF5tdu4uiDtPoQTrX59ot101gKv++TL5O5PTpHjfiCER/08icWjrpnzrzNmS6k4Kz426FFVNeE+0EvG2MYwB+onIcqCf8x4RyRGRcSWJRKQt0Ar4wm/710TkR+BHoAkwOs78uKJF04b85fwTOaZrGx64+ZyU5KFGehrDhvTmyvNOoG6E3eGibdRq1LBu6Xa9urd3vWTS68h2/P2K0+Pez6WDepHdLIOG9evwzxDdgRvU870bbN7kEI7u2prn772MsfdcEtcDYJ3a+g6eFs0F6IX7Lw/a0Drqr4Po2/uwsM84xNLGUKdWDUZeN5Aa6WlB75TfevzqqPcbSK2agc/Rk+Podjri0sifZWiX3cT1aXsHnXIkR3RqSWZGfUb9NcnzfwQIAMkKChBniUFVtwKnBVieC1zl9X41UKYCV1XL7XCmA07sxoATu7m2v26HtmDxinUxbdvn2E68PHkO+/YXhU8coRaZDTgzwoHsYlGnVg1uvbI/m7ftintfdWvX5PE7LuDAgYMxBa94AsKxh7ele5fsoCUib+1bZbJqbdn2r1DHb9U8g2sv6sPSletL707dct3Qk+nulL7uvm4gr33wHRu37iRvY35pmngvNgIc060NrZpnsG3HnjLrz+9/DFt37GHf/iK++3F1VPs+KacTXdpnce2/XvNZ3rB+HUZceir/evrDOHIeXlpade65/uyk3qmXFxWnE3cFd+Mlp/Lie7Np0rAuh3dqySPjP6Zxw7rcefWZ3HjfGyG3rVUznYduOY8Vazbx3qfz+XX9trjy0uvIdtxyxekpOdljfaJVRMIGhcZxdDcO5va/DIg47d+vOJ1P5vxE++wmPPT89PAbJFirrN+DWZsWjbnz6jP4et4KHnv5k7j2e9yR7fhh6VqG//FEcg5vU1q916hBXS45+zi+mreitB68Vs10RjidOc4b8UzUx2raqD7padUpKj5QumzcvZcm9dytakEBLDAkTZOMetzy59/7648fPYxaNdMi7p7ZsmlDWjZtyNSvgjfD1KyRzu1/GcCY56b5LP/f3Rf73HXVrVMzZSd7Ip9oPaZra7p3zmbJyvUBBwMMJ96PJLNRfYaeeSwA3Ttns2BZXsSDtGW6NIjaqL8OYsJHczmmW+uEPaD29yv7U1x8IGCgPqfvUZwTwSipjRtG1lgfSCov1GeeeDjLftkAJPZcTjULDCni/Rh9drMMn+J9NM7vfwxvTZ9Hs8aHcNyRbalWrRoP/d95/P3fb5emqenXcNY+O7G9ulJFRBh53UAKi4pT3lh41zVnsnZDPq0j7PLYJKMeFw88jq/mLWfoWT15cNy08BsF0O3QFoweEVVP8qh0cIZ1SPbDdi+/PxvwjCRb4oIBOUya5ulsEKxbrdvnwfFHd2DTtl3s2FXA+f2TP5ZUslhgiIHbdyxZmQ1KA0O0w0NcdEYOf+jRnqzMBqWlj0DDJdw3YgiPv/wprbIy6PeHw8qsr0xCXQxyurUhd/EaIPrnS6JRrVq1qAdOO7ffUUG7h8bzgJuPclIrEs136MwTD2d/YREHDipDTvu9EX/Iad2pW7sGh9SrRY8uv/dkK+mdd9RhrVx/sl1EIu7CG4+bLjuNR1+cAUTXCO8WCwzlwF/+eAJLV61nf2ExI68bGNW2IhLRBahL++b87+4/Vcn6Um/XDu3D9K+XcGjrTJrFMZCZSZ709Oo+JYUSNWukMzDAsCLDhvTmrD5HxFVdlWq9u7fjb8P6cvDgQY4/KnE3MMFYYEiAenVqsnvv/ojTN25Yj+dGXUph0YGwI41ePPA47nnqA8D3iexIpCIoeI9HFenAZInUsH6doA8IpXLk1GSpKjcG8Yx7Vh5Uq1YtoSXacCwwJMB5px/NS+/NjmqbGulpEdWHHt6xBTdf3o/tO/fSt3eXWLOYEL17dGD2/JUAnNzT0zCXllad+0YMYfb8VZzaq3OozU0Ih7ZO/DAIyVQVgnBFZoEhAWol8M5YRDj+qA7hE6bAX84/obS3ytAzfx/dpEv75q4/fFSVHFKvdrmZ4jQetWqmlz6Lk+xhQUx0LDDEoIqUxqPWoH7tqPr9m8jEO0hhtMKNMByrkdeexd1PfkB6WnWujXPgQ5NYFhgSwHvQskgGdzPlw8k9O/mMSZWsYaHLk0duPZ922U18lvXo0or5P60F4MRjYp/VrXO75oy79zLS06qVi/YmE5wFhgRo0bQhN15yKj8u/81nlFRTvjVqUJfRNw5mxa+bOblnp7iG0qioAnXvvG5oH8a/PYsG9etwRpzDxITrXGHKBwsMCdLn2E7l5slIxaU+8FXAYR2yOKxD+ZzYJlUaN6zHrVf2D5/QVBrxjq5qyqkjO3ke+Gmd1ajMqKOm/Dvfaw6QP/aPrltyPFL9xLgpH+wsqKRuuaIf3y/+lSM7Z1eZvuuVyXn9jqJZo/pkZTZI+LzU940YwozZSzn52E5RP3lvKicLDDGoCBfaurVrcmKEA7iZ8qdGehqn9nL/OZVAp651Jzb+7PbAGGOMj7gCg4j8UUQWi8hBEQk6EamIDBCRZSKyQkRu91reTkS+FZHlIjJRRCKbqswYY0zCxFtiWAScC3wZLIGIVAeeAs4AugJDRaSrs/pB4DFV7QjkA1fGmR9jjDFxiiswqOpSVV0WJllPYIWqrlLVQuANYLB4KupPBd5y0r0EDIknP8lSq6Y9nGMqpuoRTgxlqrZknCUtgbVe7/OcZY2B7apa7Le83Gud1ai0O+h5/SrvZB2m8jmma+vSEW8r+7wcJnZheyWJyCdAoC4L/1DV9yM4RqAuPBpiebB8DAeGA7RundyxYwIZed1ZbNuxh8YNK/bwvqZqSUurzsO3ns/yNZs4qkurVGfHlFNhA4Oq9o3zGHmA9xmYDawDtgANRSTNKTWULA+Wj7HAWICcnJyUP8orIhYUTIWUcUgdeh7RNtXZMOVYMqqS5gIdnR5INYCLgMnqmatwJnC+k24YEEkJxBhjTALF2131HBHJA3oDH4nIdGd5CxGZAuCUBm4ApgNLgUmqutjZxW3AzSKyAk+bw/Px5McYY0z8xLVJxpMoJydHc3NzU50NY4ypUERknqoGfeashPVdM8YY48MCgzHGGB8WGIwxxviwwGCMMcZHhWx8FpHNwJoYN2+C5xmK8sbyFR3LV3QsX9GprPlqo6qZ4RJVyMAQDxHJjaRVPtksX9GxfEXH8hWdqp4vq0oyxhjjwwKDMcYYH1UxMIxNdQaCsHxFx/IVHctXdKp0vqpcG4MxxpjQqmKJwRhjTAiVNjAEm2faa31NZ57pFc68022TkKdWIjJTRJY6c2WPCJDmZBHZISLznZ+Ric6Xc9zVIvKjc8wyA1GJx3+cz2uhiCR8hiIR6ez1OcwXkZ0icpNfmqR8XiIyXkQ2icgir2WNRGSGM2f5DBHJCLLtMCfNchEZloR8PSwiPzn/p3dFpGGQbUP+zxOQr3tE5Dev/9WZQbYN+d1NQL4meuVptYjMD7JtIj+vgNeGlJ1jqlrpfoDqwEqgPVADWAB09UtzHfCM8/oiYGIS8pUFHO28rg/8HCBfJwMfpuAzWw00CbH+TGAqngmWegHfpuB/ugFPP+ykf17AScDRwCKvZQ8BtzuvbwceDLBdI2CV8zvDeZ2R4HydDqQ5rx8MlK9I/ucJyNc9wC0R/J9Dfnfdzpff+n8DI1PweQW8NqTqHKusJYaA80z7pRmMZ55p8Mw7fZqIBJpVzjWqul5Vv3de78IzDHmFmM4Uz+f1snrMwTPJUlYSj38asFJVY32wMS6q+iWwzW+x9zkUbM7y/sAMVd2mqvnADGBAIvOlqh/r71PmzsEzCVZSBfm8IhHJdzch+XK+/xcAE9w6XqRCXBtSco5V1sAQbJ7pgGmcL9EOPHNCJIVTdXUU8G2A1b1FZIGITBWRbknKkgIfi8g88Uyj6i+SzzSRLiL4FzYVnxdAM1VdD54vNtA0QJpUf25X4CnpBRLuf54INzhVXOODVIuk8vM6EdioqsuDrE/K5+V3bUjJOVZZA0Mk80lHNee0m0SkHvA2cJOq7vRb/T2e6pLuwH+B95KRJ+B4VT0aOAO4XkRO8lufys+rBjAIeDPA6lR9XpFK5ef2D6AYeC1IknD/c7f9D+gA9ADW46m28ZeyzwsYSujSQsI/rzDXhqCbBVgW12dWWQNDsHmmA6YRkTSgAbEVfaMiIul4/vGvqeo7/utVdaeq7nZeTwHSRaRJovOlquuc35uAd/EU6b1F8pkmyhnA96q60X9Fqj4vx8aS6jTn96YAaVLyuTkNkAOBi9WpiPYXwf/cVaq6UVUPqOpB4Lkgx0vV55UGnAtMDJYm0Z9XkGtDSs6xyhoYAs4z7ZdmMp55psEz7/Rnwb5AbnHqMJ8Hlqrqo0HSNC9p6xCRnnj+R1sTnK+6IlK/5DWexstFfskmA5eJRy9gR0kRNwmC3sml4vPy4n0OBZuzfDpwuohkOFUnpzvLEkZEBuCZNneQqu4NkiaS/7nb+fJukzonyPEi+e4mQl/gJ1XNC7Qy0Z9XiGtDas6xRLSwl4cfPL1ofsbTw+EfzrJReL4sALXwVE2sAL4D2ichTyfgKeItBOY7P2cC1wDXOGluABbj6Y0xB/hDEvLV3jneAufYJZ+Xd74EeMr5PH8EcpL0f6yD50LfwGtZ0j8vPIFpPVCE5w7tSjxtUp8Cy53fjZy0OcA4r22vcM6zFcCfk5CvFXjqnEvOsZLedy2AKaH+5wnO1yvOubMQzwUvyz9fzvsy391E5stZ/mLJOeWVNpmfV7BrQ0rOMXvy2RhjjI/KWpVkjDEmRhYYjDHG+LDAYIwxxocFBmOMMT4sMBhjjPFhgcEYY4wPCwymShORxl5DLm/wGxb6mwQd8ygRGRdifaaITEvEsY2JRFqqM2BMKqnqVjxj9yAi9wC7VfWRBB/2TmB0iDxtFpH1InK8qs5KcF6MKcNKDMYEISK7nd8ni8gXIjJJRH4WkTEicrGIfOdM3NLBSZcpIm+LyFzn5/gA+6wPHKmqC5z3fbxKKD+UDLuAZzDAi5P0pxrjwwKDMZHpDowAjgAuBTqpak9gHPBXJ80TwGOqeixwnrPOXw6+Y+zcAlyvqj3wDPtc4CzPdd4bk3RWlWRMZOaqM2igiKwEPnaW/wic4rzuC3T1mu/pEBGpr56JV0pkAZu93s8CHhWR14B39PdB3DbhGavHmKSzwGBMZPZ7vT7o9f4gv3+PqgG9VbWA4ArwDOAIgKqOEZGP8AyYNkdE+qrqT06aUPsxJmGsKskY93yMZ7RXAESkR4A0S4FDvdJ0UNUfVfVBPNVHXZxVnUjwMNjGBGOBwRj33AjkOFNXLsEzPLgPpzTQwKuR+SYRWSQiC/CUEEqm4TwF+CgZmTbGnw27bUySicjfgF2qGupZhi+BweqZ3N2YpLISgzHJ9z982yx8iEgm8KgFBZMqVmIwxhjjw0oMxhhjfFhgMMYY48MCgzHGGB8WGIwxxviwwGCMMcbH/wPTJKDZXTpMeQ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58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Document 17"/>
          <p:cNvSpPr/>
          <p:nvPr/>
        </p:nvSpPr>
        <p:spPr>
          <a:xfrm>
            <a:off x="5973" y="-18098"/>
            <a:ext cx="9157447" cy="854810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Document 19"/>
          <p:cNvSpPr/>
          <p:nvPr/>
        </p:nvSpPr>
        <p:spPr>
          <a:xfrm>
            <a:off x="-3273" y="-18098"/>
            <a:ext cx="9144000" cy="566778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17"/>
          <p:cNvSpPr/>
          <p:nvPr/>
        </p:nvSpPr>
        <p:spPr>
          <a:xfrm flipH="1" flipV="1">
            <a:off x="0" y="5945835"/>
            <a:ext cx="9148476" cy="899587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owchart: Document 19"/>
          <p:cNvSpPr/>
          <p:nvPr/>
        </p:nvSpPr>
        <p:spPr>
          <a:xfrm flipH="1" flipV="1">
            <a:off x="-20365" y="6093296"/>
            <a:ext cx="9168839" cy="648072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0" name="Picture 4" descr="lin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0366" y="6313884"/>
            <a:ext cx="916884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588224" y="6396335"/>
            <a:ext cx="2592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ทันโลก บริการดี มีคุณธรรม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36512" y="6423719"/>
            <a:ext cx="3096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ฝ่ายปฏิบัติการและบำรุงรักษา</a:t>
            </a:r>
          </a:p>
        </p:txBody>
      </p:sp>
      <p:sp>
        <p:nvSpPr>
          <p:cNvPr id="16" name="Rounded Rectangle 7"/>
          <p:cNvSpPr/>
          <p:nvPr/>
        </p:nvSpPr>
        <p:spPr>
          <a:xfrm>
            <a:off x="981114" y="95436"/>
            <a:ext cx="7623333" cy="71222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B w="38100" h="38100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b="1" dirty="0" smtClean="0">
                <a:effectLst>
                  <a:reflection endPos="0" dir="5400000" sy="-100000" algn="bl" rotWithShape="0"/>
                </a:effectLst>
                <a:latin typeface="TH SarabunPSK" pitchFamily="34" charset="-34"/>
                <a:ea typeface="Tahoma" pitchFamily="34" charset="0"/>
                <a:cs typeface="TH SarabunPSK" pitchFamily="34" charset="-34"/>
              </a:rPr>
              <a:t>     Part list</a:t>
            </a:r>
            <a:endParaRPr lang="th-TH" sz="3600" b="1" dirty="0">
              <a:effectLst>
                <a:reflection endPos="0" dir="5400000" sy="-100000" algn="bl" rotWithShape="0"/>
              </a:effectLst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85" y="95437"/>
            <a:ext cx="746963" cy="72008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>
            <a:innerShdw blurRad="114300">
              <a:srgbClr val="FFFF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AutoShape 12" descr="Image result for raspberry p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data:image/png;base64,iVBORw0KGgoAAAANSUhEUgAAAYYAAAEKCAYAAAAW8vJGAAAABHNCSVQICAgIfAhkiAAAAAlwSFlzAAALEgAACxIB0t1+/AAAADl0RVh0U29mdHdhcmUAbWF0cGxvdGxpYiB2ZXJzaW9uIDIuMS4xLCBodHRwOi8vbWF0cGxvdGxpYi5vcmcvAOZPmwAAIABJREFUeJzt3Xd8FGX+wPHPFxI6QoAAgdClCCqoEeEsWEBQEbCcylnw1MN64vnTs5yHHqJiOcudeoqIXQQ7KkVUbAhKUECKSBEk0iH0QBL4/v7YSdzdbN/Z3ZTv+/XKK7szz8w82czOd54yzyOqijHGGFOiWqozYIwxpnyxwGCMMcaHBQZjjDE+LDAYY4zxYYHBGGOMDwsMxhhjfFhgMMYY48MCgzHGGB8WGIwxxvhIS3UGYtGkSRNt27ZtqrNhjDEVyrx587aoama4dBUyMLRt25bc3NxUZ8MYYyoUEVkTSTqrSjLGGOPDAoMxxhgfFhiMMcb4qJBtDMYYU9UVFRWRl5fHvn37yqyrVasW2dnZpKenx7RvCwzGGFMB5eXlUb9+fdq2bYuIlC5XVbZu3UpeXh7t2rWLad+uVCWJyHgR2SQii4KsFxH5j4isEJGFInK017phIrLc+RnmRn6MMaay27dvH40bN/YJCgAiQuPGjQOWJCLlVhvDi8CAEOvPADo6P8OB/wGISCPgbuA4oCdwt4hkuJQnU07s21/Epm27Up0NYyod/6AQbnmkXAkMqvolsC1EksHAy+oxB2goIllAf2CGqm5T1XxgBqEDjKlgdu/dz9X3vMp1/3qNr79fkersGGMikKxeSS2BtV7v85xlwZaXISLDRSRXRHI3b96csIwad02cOpfde/ejwGMvfZLq7BhjIpCswBCoXKMhlpddqDpWVXNUNSczM+wT3aacyN9ZkOosGFNpqQa8XAZdHqlkBYY8oJXX+2xgXYjlxhhjQqhVqxZbt24tEwRKeiXVqlUr5n0nq7vqZOAGEXkDT0PzDlVdLyLTgfu9GpxPB+5IUp6MMabCys7OJi8vj0BV6yXPMcTKlcAgIhOAk4EmIpKHp6dROoCqPgNMAc4EVgB7gT8767aJyL3AXGdXo1Q1VCO2McYYID09PebnFMJxJTCo6tAw6xW4Psi68cB4N/JhjDEmfjZWkjHGGB8WGKqA/YVFqc6CMaYCscBQiakq9/7vIy6740U+nbM01dkxxlQQFhgqsYU//8b8n9ZSXHyApyd8kfTjv/TebGbPX5n04xpj4mOBoRLbvnNvyo69Zt02Js9ckLLjG2NiZ4HBJMTGrTtTnQUThQ1bdvL6h9/x06oNIdPNWbCKN6fPY9ee2EfuNOWfzcdgjOGBsVPJ25jP2zO+57WHrqRWzbITvKxZt5WHx38MwLpN2xlx6WnJzqZJEisxGGPI25hf+nrNuq0B00z/eknp6y9zlyc8TyZ1LDAYUwmpKm99/D3j3vqanbttIEMTHatKMqYS+mreciZ89B3gmRPjpssir/b56MtFLFm5nrP6HEGNdLtEVEVWYjCmEprmVe3z1bzoqn1mfb+CVz/4lg8+X+h2tkwFYYEhCX7btJ2iogOpzoYxUXn9w+9c3Z+qsmLNJoqL7bsQreLiA3z9/QoWLstLyvGsnJhgb06fxxtT5tIiswFP3Hkh1apZLDZV05Ovf87n3y2jc7vm3H/TEFf2OWlaLh/PWsIFA3I4/fiuruyzPPrs22U8O+lLAB68+VwObdM0ocezq1SCvTHFM6L4us07+Hbh6tRmpgpauyGfu5+czNhJX8U9q5WJz+ffLQNg2S8b2LRtV9z721Own4lTc8nfubf0ollZef99z775VcKPZyWGJNq33wazS7b7n53Cpm27WLR8HV3aN+OknE6pzpIBV6qTCvbZ9ylRXCkxiMgAEVkmIitE5PYA6x8TkfnOz88ist1r3QGvdZPdyI8xJbzvTBcs+y2FOTGm4oi7xCAi1YGngH545nCeKyKTVbW0W4Sq/s0r/V+Bo7x2UaCqPeLNR0WwYetOfl69kY5tmiIiFBYV8/5nCxARBp/SnfT06qnOoqnEDh48yNoN+bTOaoSIpDo7phxzo8TQE1ihqqtUtRB4AxgcIv1QYIILx61w3po+jzsee7f0qdEPPl/IG1PmMuGj75j29eIU585Udg88N42bH3yTx1/5NNVZMXFIRkh3IzC0BNZ6vc9zlpUhIm2AdsBnXotriUiuiMwREXe6KpRz/3n1MyZMmevTHfCVD+akMEemsttbUMj3S34F4Ot5K2LaR1UrZGzJ382Y56bxzMQvqlwXWzcCQ6DTJVj3j4uAt1TV+1Nurao5wJ+Ax0WkQ8CDiAx3Akju5s2b48txOfDW9HlJP+ab0+clvGfOvv1FrjeyHzhwkNnzV7FoeeLbCAqLitlTsD/hx0m2AwcPxr2P8jZi7o8/J/Z8+O9rnzF30WpmfLOUqV9VrRK9G4EhD2jl9T4bWBck7UX4VSOp6jrn9yrgc3zbH7zTjVXVHFXNyczMjDfPVdIbU+YyZ8EvCdv/2g35XDXyFa4a+QprN2xzbb+fz13GIy98zN1PfsDKXxN3U7Alfzd/GfkKV/3zFX5evRGAXXv2WTdXxw9L14ZPlERPvj4zoftftPz3y9isH2IrZUVLVdmwZWfKzzk3AsNcoKOItBORGngu/mV6F4lIZyADmO21LENEajqvmwDHA0v8t60o9hYUcvuj73D+iGcSfjcTq0de+Jj3P4t9Ap2Z3y7jpgcmMvWrRWXWPfriDAr2FVKwr9DVp2a9Z597asLnMe8nXFXI2ElfsXvvfgqLirnnqQ/5YOZC/nzni9zz1Ac+X9T8nXv5dM5Stu3YE3NeQnHjohDub523eA1jnptG7uI1MR/DrZLh9l2J/Twrkv++NpPr732df7/4SUrzEXdgUNVi4AZgOrAUmKSqi0VklIgM8ko6FHhDfc/6w4BcEVkAzATGePdmqmjGvzuL5Ws2ocA9T32Q0GN5fym379rLvMVrIq4Hffn92fy2aXv4hAE8+fpM1m7IZ9xbX5cZ5uPX9e6VElLht02/Dz29v7CIF9/7BsVz57jUawKbB8ZO5ekJXzDmuWk+26sqazfkc+BAbNU2qspjL3/C8LtfjeuCHcjGLb7VQPePncrcRat5YOzUkIGosKg46Lrps9z5qj70/Mc8PeEL7ns2dF6qgi/m/gzA7PkrU9qu4coDbqo6BZjit2yk3/t7Amz3DXCEG3mIx+IV6/js22WcelxnunbIYt/+ImrXqsGMb5awZOV6zjv9aLKbZQTc9vslvzJ20lcc0aklM79d5rMu3GxY0Zry5Y98u/CX0iLu4R1bcMdfzuDKu14GiGqogbwN+bRs2jCu/BQWF5fbLrbrN+/goy9+jGqbPQWFQdft3vt7u8PKtZtLf6tqadfP59+exdSvFsU85MMPS9eWNgw/MHYqbz9xTUTbbduxh982bufwji1K8+J/7j3ywoyg24e6GI/872TG3HxuwHXeQWPZLxt4/aPv6N65FX17d2Hhst/o3iWb+nVrhc3/sl88eV392xb2FxYHnCQoEtO/Xkz/E7rFtK3xZU8+4zn5wfPIftcOWSxbvZHTenXhY+eOaOnKDTxzz8UBt73vWU88/Ozbn8qs+8cT77mWx59Xb+T5t2f5LFu0fB0X//350vclXzC3HDx4kGrVqjHz22X8tjGfs0/p7rN+0tR5dGzblBOOPtTV44YS6R3lA2OnRlUqUtWYpqv0fh6gpHpt2S8bWLshn1bNy95M7NxdwJ6CQrIyG5RZty6GUlzBvkJuvH8iBfsKuWBADheekRMw3eb82IagWL5mE1vyd9Mko17QNPv2F3Hn455zfdHydUyclktx8QEOa5/F6BGheq6XFU/Pp7FvfmWBwSUWGPwsWbkeoDQoQOxfKjflLnK3aiHUA06qyr9f/IQFP63llOM6l955r/erjvjwi4XwBTRvfEjCB/WK1NoN+Tw94fOAQUH8OtAVFR0oLfGEa9QuKj7A/J/W0jHCvzNQNcCW/N1cP3oCxcUHuO2qAfQ8om3pusKi4pgC07SvF1Owz1PSmTQtN2hgiMfBIMG45Bx6cNx0n+Ulf/vSVevD7jtQO0XJ+fdL3mauG3oy3Q5tEW2WK7VkPJxogSFGM75ZwrzFv7q+3wMHDvLDT2tp2bRhwLtKt4x/e5bPhcnbouXrmD1/JYBPdcycBasCpp/y1SJubHNqRMd9+f3ZHDyo9Orens7tmoU8yX9atYGno2xsvu+ZKREF8tc//I73PpvPmScezuXn/CHoxa/EU69/zv7Coriq38a99XXpRfPBcdNKq4p27i5gxAOTYppprSgJ9dDhSmkLf45+KOiSPT75+udl1n2Zu7z0/Bv538m8/vCVvPTeHIqKD3D5Ob2pW7tmyH3v2rOP9z+dT6d2zTn28DaICKrK90t+JX/nXtpnN6FddpNy//T36GenUFx8kBGXRvbdcpMFhhhs2raLZyYmZjTHt2d8z8SpuaSlVWfcqEsjqqP1tmNXAQ3q1w6bbnP+rtKqIn+btiWuv3pJj6gPPl/IyOsG0r1zdtC0wariDhw4yC95W2jfqklp/guLirn+3gkR92x5e8b3pfm4eOBxYdPvL/Tc2UZaPRXoTnj7rr0B074y+dsqO/1mSQDwtmrtFp/378z4gemzPM8RpKVV4+oLTgq5zxtGTyhtEyopmS37ZSP3j51amiZUtZublq/ZyM+rN9Hn2E7Uq1M2oJV0T23e5JAygaqkZ2Oiu+UGYsNux2D1b4EnS3fDxKm5gKc4/t6n86Pefu2Gbezeu58X3vmGN1PwEF00Rj39IS+8803UPVHGjJvGbY++w0PPf1y67MPPf4y5u+NBjf/hL393/ef9iNJt27EnYPtUrFTV9Ql2gvWyiueGe826yL9DH335e9foj8P0hFq/eYdPR4EHx3l6jj3jNyz3pGm5ER+/RP7OvazdkB8+oWPXnn3c/ui7jH9nFs+//XXANM9O+pIbRk/ggbHTAq4H3+cpksVKDOVEoC9fcXFsF6xXP5jDjG+WxpulpPjwi4Vs3LqTvn84jGO6tg5bvC8uPlA6tMPcRatLl7324bcx5yGVPSQfe8nd/urzlvxaWhpyyxe5yxl65rFlj7X4V/r2OizktktWrqdrh6wyy/OiuMBGw78LcTTWbdrOv1/8hG079nDHXwb4rNuSv5ur73mVAwcO0iSjHkcd1opLzu4VsBRQXHyAxSvXs+LXTaXLvsxdzohLy867XfI9nbdkTcSlxmTUgFmJoRzxPzEUZX9hEaOf+SiqL3sqgsLs+YHbHyJR0p/e+1mBYPvzv4arKrc88nZExwn2hXrurcB3c9EI1NjsvyxQACrp7BCKqvLpnKW8/uF3PnfDULYhcn4MTyeHC4y7dgduFF/2ywZufeStkNv+8z/vx90fv6RxPRJ5G6MLOB/MXMjDz0/n1/Xb+PeLn7D6ty3s3F3AHY+965Muf+fe0pu3Lfm7mfHNUl6ZHHh8s/++PpNRT39YpuQWrrRTHOPzL4lgJYYIbdq2i6aN6if0GDc/+KbP++27CvjPqzOjGorA/8IRysSpuSxZuZ7uXVpx5omHU6d2jYi39ffICx+HTxTG2De/YuS1Z7Frz/6g+/Ovdlr482+sjfDBumClkc+/W8aPMTSgevsi9+cyyy6740XOOLEb3Q5tQY8uwdtSwlmwLK/06e9P5ixl/OhhFBYVu9bwvCDMPMLTZy2mTYtGAddt3R6++m7H7gIaNwze3dVbIhqEC/YVBjxHVv66mRff+waAZas3kr8zcBtQMJ/MXsq1F/UpszzYIIXPTvqywkw/aoEhQvc8+QFP/XNoQnsy+J+Ys76PfnyWh8dHfoF+62NPKWTJyvVM+Oi7sI3BibYlfzfX/Ou1qJ4c3hviobRoRHKBC8V72I4S+wuLeO/T+bz36XyuOPf4MkFtzbrIAtq9//uo9PWOXQVsyd/NzQ++SWFRMUd08h3IePGK6OujI+kmOzaO6SRvemASe/3u+tf8tpV/PfVhTPvbsauA3MWrI05/yW3jAy737k0VbVCo7KwqKUIbt+5kw5byNbqk20Y9/WFMg9R9FeMwzv4K9hWGDQoHD8beILB1+24gsuobt41/Z1aZZaOeju3COHbSV+wp2E+RV3tLifI4LIl/UACYs/CXoN1cNejgzB53PfFewEBc0ZWn7rMWGGJQjv5/rns+wAUsnIMuDOmcDD8sXcvSlev5Z4Q9htxWMpRGiWDdV0tMnrmAzdvKPpOxbnNs41wFs31X+ekqO/+n8FV66zbvcOVYgQaCTDTvUmM0bSfJVuUDQyxPm5rUKSyKr1599LNTwieKUqLmb3jpvdnc/ui7ZZa7fV/y8vuzwydKkpLupckQb/VhLLbvKigNDpOmld/u5FW+jeGT2RWjW2eyLPtlAycf2ynV2QjK/y472kZvtycRmv714rjq38MJVKrYu8/dv8Ekz+Mvf8JvG7dzzUV9mDzTd/j78lQTUeVLDNH4YemvVWJY4GcnJeap7sookUEhmHBVUBVdRfyOHThwkPk/rWVHmGq5RcvXkb9zLw94PYUdLRsrKQn2FQYfb97f82/P4oV3Z3PNhScmMEfGmIpm/DuzmPZ15Zn+s8oFht82bWfP3v10bNOUWT+sjHru5YMHD1bKHhHGmOjt3rufLfm7khoUKkyJQUQGAE8A1YFxqjrGb/3lwMNAyXyXT6rqOGfdMOAuZ/loVX3JjTwFkrcxnxH3TwTgyE7ZMY0KaYxJrF17EtOYnwgPj5/Oepd6SRVE2HaUjBF14w4MIlIdeAroB+QBc0VkcoApOieq6g1+2zYC7gZy8Ix2MM/ZNiEDqfzvjd/v9C0oGFM+RTNQXaq5OcDdDaMnRJTut43udlcOxI3G557AClVdpaqFwBtApNM29QdmqOo2JxjMAAaE2SZmbj0la4xJnJIhzk1gyfh83AgMLQHvwXzynGX+zhORhSLyloi0inJbY0wV4VbVjImdG4EhUEuIf3+zD4C2qnok8AlQ0o4QybaehCLDRSRXRHI3b45+2AZjjDGRcSMw5AGtvN5nAz4Vb6q6VVVLWpSeA46JdFuvfYxV1RxVzcnMzIwpoxWvd7QxxiSfG4FhLtBRRNqJSA3gImCydwIR8Z6pYxBQ8rjxdOB0EckQkQzgdGdZYlTAB2eMMSbZ4u6VpKrFInIDngt6dWC8qi4WkVFArqpOBm4UkUFAMbANuNzZdpuI3IsnuACMUtXyNzykMcZUIa48x6CqU4ApfstGer2+A7gjyLbjgcADprvMCgzGGBOejZVkjDHGR5UKDBVxcC5jjEm2KhUYytNk28YYU15VqcCwcWvlnprTGGPcUKUCgzHGmPAsMBhjjPFhgcEYY4wPCwzGGGN8WGAwxhjjwwKDMcYYHxYYjDHG+LDAYIwxxocFBmOMMT4sMBhjjPFhgcEYY4wPCwzGGGN8uBIYRGSAiCwTkRUicnuA9TeLyBIRWSgin4pIG691B0RkvvMz2X9bY4wxyRX3DG4iUh14CugH5AFzRWSyqi7xSvYDkKOqe0XkWuAh4EJnXYGq9og3H8YYY9zhRomhJ7BCVVepaiHwBjDYO4GqzlTVvc7bOUC2C8c1xhiTAG4EhpbAWq/3ec6yYK4Epnq9ryUiuSIyR0SGuJAfY4wxcYi7KgmQAMsCzqEpIpcAOUAfr8WtVXWdiLQHPhORH1V1ZYBthwPDAVq3bh1/ro0xxgTkRokhD2jl9T4bWOefSET6Av8ABqnq/pLlqrrO+b0K+Bw4KtBBVHWsquaoak5mZqYL2TbGGBOIG4FhLtBRRNqJSA3gIsCnd5GIHAU8iycobPJaniEiNZ3XTYDjAe9Ga2OMMUkWd1WSqhaLyA3AdKA6MF5VF4vIKCBXVScDDwP1gDdFBOBXVR0EHAY8KyIH8QSpMX69mYwxxiSZG20MqOoUYIrfspFer/sG2e4b4Ag38mCMMcYd9uSzMcYYHxYYjDHG+LDAYIwxxocFBmOMMT4sMBhjjPFhgcEYY4wPCwzGGGN8WGAwxhjjwwKDMcYYHxYYjDHG+LDAYIwxxocFBmOMMT4sMBhjjPFhgcEYY4wPCwzGGGN8WGAwxhjjw5XAICIDRGSZiKwQkdsDrK8pIhOd9d+KSFuvdXc4y5eJSH838mOMMSZ2cQcGEakOPAWcAXQFhopIV79kVwL5qnoo8BjwoLNtVzxzRHcDBgBPO/tznaomYrfGGFPpuFFi6AmsUNVVqloIvAEM9kszGHjJef0WcJp4Jn8eDLyhqvtV9RdghbM/103/2qaSNsaYSLgRGFoCa73e5znLAqZR1WJgB9A4wm0BEJHhIpIrIrmbN2+OKoOqynNvfRXVNsYYU1W5ERgkwDL/eptgaSLZ1rNQdayq5qhqTmZmZnQZFOGGP50S1TbGGFNVuREY8oBWXu+zgXXB0ohIGtAA2Bbhtq7oeWTbROzWGGMqHTcCw1ygo4i0E5EaeBqTJ/ulmQwMc16fD3ymntbgycBFTq+ldkBH4DsX8lSGBCycGGOM8ZcW7w5UtVhEbgCmA9WB8aq6WERGAbmqOhl4HnhFRFbgKSlc5Gy7WEQmAUuAYuB6VT0Qb56MMcbELu7AAKCqU4ApfstGer3eB/wxyLb3Afe5kY9QxAoMxhgTkSrz5LNYZDDGmIhUmcBgjDEmMhYYjDHG+KgygcFqkowxJjJVJjAYY4yJTJUJDNb4bIwxkakygcEYY0xkqkxgsCefjTEmMlUmMBhjjIlMlQkM1sRgjDGRqTKBwRhjTGQsMBhjjPFRZQKDdVc1xpjIVKHAkOocGGNMxVBlAoMxxpjIVJnAYFVJxhgTmbgCg4g0EpEZIrLc+Z0RIE0PEZktIotFZKGIXOi17kUR+UVE5js/PeLJjzHGmPjFW2K4HfhUVTsCnzrv/e0FLlPVbsAA4HERaei1/lZV7eH8zI8zP8YYY+IUb2AYDLzkvH4JGOKfQFV/VtXlzut1wCYgM87jRs2qkowxJjLxBoZmqroewPndNFRiEekJ1ABWei2+z6liekxEaobYdriI5IpI7ubNm+PMtjHGmGDCBgYR+UREFgX4GRzNgUQkC3gF+LOqHnQW3wF0AY4FGgG3BdteVceqao6q5mRmJr3AYYwxVUZauASq2jfYOhHZKCJZqrreufBvCpLuEOAj4C5VneO17/XOy/0i8gJwS1S5N8YY47p4q5ImA8Oc18OA9/0TiEgN4F3gZVV9029dlvNb8LRPLIozP8YYY+IUb2AYA/QTkeVAP+c9IpIjIuOcNBcAJwGXB+iW+pqI/Aj8CDQBRseZH2OMMXEKW5UUiqpuBU4LsDwXuMp5/SrwapDtT43n+MYYY9xXZZ58NsYYExkLDMYYY3xYYDDGGOPDAoMxxhgfFhiMMcb4sMBgjDHGhwUGY4wxPiwwGGOM8WGBwRhjjA8LDMYYY3xYYDDGGOPDAoMxxhgfFhiMMcb4sMBgjDHGhwUGY4wxPuIKDCLSSERmiMhy53dGkHQHvCbpmey1vJ2IfOtsP9GZ7c0YY0wKxVtiuB34VFU7Ap867wMpUNUezs8gr+UPAo852+cDV8aZH2OMMXGKNzAMBl5yXr+EZ97miDjzPJ8KvBXL9rH48zl/SOTujTGmUog3MDRT1fUAzu+mQdLVEpFcEZkjIiUX/8bAdlUtdt7nAS3jzE9IA08+MpG7N8aYSiHsnM8i8gnQPMCqf0RxnNaquk5E2gOficiPwM4A6TREPoYDwwFat24dxaGNMcZEI2xgUNW+wdaJyEYRyVLV9SKSBWwKso91zu9VIvI5cBTwNtBQRNKcUkM2sC5EPsYCYwFycnKCBhBjjDHxibcqaTIwzHk9DHjfP4GIZIhITed1E+B4YImqKjATOD/U9sYYY5Ir3sAwBugnIsuBfs57RCRHRMY5aQ4DckVkAZ5AMEZVlzjrbgNuFpEVeNocno8zP8YYY+IUtiopFFXdCpwWYHkucJXz+hvgiCDbrwJ6xpMHY4wx7rInn40xxviocoHhmK5tUp0FY4wp16pcYDitd5dUZ8EYY8q1KhcY0qpXuT/ZGGOiUuWukl3aB3pWzxhjTIkqFxjq1q7JfSOG0OvIdqnOijHGlEtxdVetqLq0b07tWunMWfhLqrNijDFRaVC/dsKPUeVKDKZyuOf6s1OdBWMiknFIHVf317xJA1f3F0iVDQy1a9mcQNE420amNcY1DevXoXO78tveWWUDQ9NG9VOdhQrFenMZ455Tenbi0NaZAdfldEv9s1b2bfdy4yWnpjoLJkIiqc6BccM1F56U6ixELKdbm7B3+Y/edgEP3nxu2H316dkZwfck7nlEW7p3zubqcvCZWGBwNG5Yl/p1a6U6G1XGGSceHlG6atUCn6KHtc/ivhEJnfDPJEGPLq183g/sk5wqy5o10jm6a3TzukRywW6SUZfs5hk+yyTAXUy1akLvHu1L33ds05TbrhrAyOsG0qhB3ZDHSMZNkQUGx3HWfTWoM0+K7CIeqf/7cz8Gndo9orTjRl0acHn16tXo0r45bz9xjZtZM0mW2ah+6Xfv3L5HJfXYN/zplKjSB7tgp6dVBzztBnVq1cAzo8DvatUo2/lTVenSvjlXnnc8px7XhZsv7xdVXhLNAoPxce1Ffcosu3jgca4e4w89OkTcZpGMrnmR6NohK9VZCOqCATk8eddQXrz/8lRnJSa3XnE640cP4+Kzj0taFWF6WjUa1K/NSTkd497XP689i8sG9+beGwcFLB3cdFnQuc4486QjuP5PJ5e7Nk8LDA5VykR6b5FUW9SrU9PNLCVcp7bNIkpXq2a668euGeAuqjzrc2wnnrjzQv5x9Zkx72NwhKWkSPXu0YH+x3fjnL49yMpsUGGrQkWk9AZgSN8eVE9CR4e/X9kfgEsH9Yr7eE0b1Wfwqd1p0bRhwPUdWmfy6G1/jOsYyWaBIUJd2jfnsdsvCJnmpQf+nKTcuKNjm6ac3LOzz7JQwdHbYe3ju4OuW7smg07pTo308AEiM8P3bmrQKe5eYCOV3SyD+nVjD/7xVld27ZBFNa870v+7vC/DLzgxos8wFuf1Ozoh+w2lYf06PHjzuQntCDLm5nMo+11pAAAV0ElEQVTodmgLwFM99L+Rf4prf3Vrhz8n2rRoHNcxki2uwCAijURkhogsd35nBEhziojM9/rZJyJDnHUvisgvXut6xJOfeERyQWyd1YjrhpatavF21zVnuZWllGjcsF5E6S4eGP/8SsOG9ObVB68IW9I6pJ7vnfCfznJnbqdeR7bjn9dG9//y70mSTL26t+ehW85j0Cndeej/zgtYbeGmk46Nv5olFu2ym9Dn2E4J23/HNr4l5UjP+UCuOPd46tSO7Jmo9q083VNr1kineeNDYj5mMs7BeEsMtwOfqmpH4FPnvQ9VnamqPVS1B3AqsBf42CvJrSXrVXV+nPlJuD45oU/YOrXcr3ZJlEAnmH+PihIN6vs+vXlYhyyG//HEuPNQvXq1qIvy6enVYzqWfztB+9aZCbvbToT+x3elXXYThg3pTYcgfeDdcv7pR5PdLPC5UBn97bK+NGt8CC2bNqSaCDVrRPY9PqtPwMkpA7rtyv5ccvZxPPC3c0hLi+0cTpZ4A8Ng4CXn9UtAuIr484Gpqro3zuO6wvtR9cM7tqRJRux3DpVlUL5qQe5C+5/QlcyM+giUlpr6n9CNR249P+5j/l+CemT07tHB531a9bJfxuZNYr9zi5Z/u0o0T5OPvG5gUi8mQ10qlYXidptLPE445lCeHvkn/vOPixh372W8/MDlrh+jSUY9zul7FG1aNHJ9326LNzA0U9X1AM7vpmHSXwRM8Ft2n4gsFJHHRCSprbf/vHYgh3dswVl9jqBX93a0adE4bP/6QMX3u68byN+GeXoeZATo0layLlLNmxySsjtZ/+BYctdYIz2NJ++6iGfuuYTTeh1Wur5p4/h7U3TtkMWovw7iH1efGfS5hVCCtXdkNw/cGOitUYO6XH3BSRzZKZsjOrUMmi5UrU12s4yICvdtWjQufUBq0CndufycP0SwlUekbT+BxNselCiXDe6dlON4l3x6dW8fIqVHg/q1SUurTovM2MYkSi/npYFIhP0WisgnIrIowM/gaA4kIlnAEcB0r8V3AF2AY4FGwG0hth8uIrkikrt58+ZoDh1UmxaN+NcNg7ji3ONLL/hXnX8CN116mk+6Pw44pvR19erVytxVH9k5u/RuLlC3sxOOPjSqfD1++4VUq5acuuzqAY4z4ZGrOKx9Fsd0bcPfr+pfujwtrXqZwFG3ds2oHxTyJyJ0O7QFR3dtzZ3Dzyhd7v06lHDtPuGcfnxX7r5+IId3DB4YStT2q08ed+9lPHHnhYwN8ryFNxFh9I2DePKuoQwbEt1FMY64QK/usZdmI+2q/LfL+kb0xG+iHe/3XTvqsFb8669nc/tfBnDhGTlRVX+2yortzj4trTrXDz2ZDq0y+VuIrqqhBCu5g6fTSKKFDQyq2ldVDw/w8z6w0bngl1z4N4XY1QXAu6pa5LXv9eqxH3gBCFp+VdWxqpqjqjmZmYmtX/UvFVzQ/xif93dF2WAZrfT06gw57fd2+ERWIVx4Rk7pSVhyEaiRnsboEYO58+ozaBmkC563O4efweN3XOhKfnp0yebu6wYy8rqBEQecFk0blum5FIgbpZuWTRvSq3t7BE91S0l1ZLinVUtUq1aNrBjvRGN1eMcWMW97br/IHjpr1qTsZ9vziLYxHzdWV1/ge+G/bHBvGtavw7GHt+WCATlJey7m1F5deOiW8zjhmOhuCoNp1KAuGYfUoUOrTC48I8eVfYYSb33FZGAYMMb5/X6ItEPxlBBKiUiWqq4Xz5V4CLAozvy4on2rJqWvhbLDMtRIQlFx8Knd2VtQSPGBA2QcUpfXPvw27DaDTunO5JkLojpO44b1eOTvf2T95u0xD94lIrQK0mhdu1YNCvYVRrWvIztn+yxr36oJK9d6SonBejA9c8/FTJqWy8SpuaXLTj62M53aNGPMuGnUrV2TS84+jk9mL404L8HcesXp7CnYH1E3RfCcQ5cGqTY5pF5tdu4uiDtPoQTrX59ot101gKv++TL5O5PTpHjfiCER/08icWjrpnzrzNmS6k4Kz426FFVNeE+0EvG2MYwB+onIcqCf8x4RyRGRcSWJRKQt0Ar4wm/710TkR+BHoAkwOs78uKJF04b85fwTOaZrGx64+ZyU5KFGehrDhvTmyvNOoG6E3eGibdRq1LBu6Xa9urd3vWTS68h2/P2K0+Pez6WDepHdLIOG9evwzxDdgRvU870bbN7kEI7u2prn772MsfdcEtcDYJ3a+g6eFs0F6IX7Lw/a0Drqr4Po2/uwsM84xNLGUKdWDUZeN5Aa6WlB75TfevzqqPcbSK2agc/Rk+Podjri0sifZWiX3cT1aXsHnXIkR3RqSWZGfUb9NcnzfwQIAMkKChBniUFVtwKnBVieC1zl9X41UKYCV1XL7XCmA07sxoATu7m2v26HtmDxinUxbdvn2E68PHkO+/YXhU8coRaZDTgzwoHsYlGnVg1uvbI/m7ftintfdWvX5PE7LuDAgYMxBa94AsKxh7ele5fsoCUib+1bZbJqbdn2r1DHb9U8g2sv6sPSletL707dct3Qk+nulL7uvm4gr33wHRu37iRvY35pmngvNgIc060NrZpnsG3HnjLrz+9/DFt37GHf/iK++3F1VPs+KacTXdpnce2/XvNZ3rB+HUZceir/evrDOHIeXlpade65/uyk3qmXFxWnE3cFd+Mlp/Lie7Np0rAuh3dqySPjP6Zxw7rcefWZ3HjfGyG3rVUznYduOY8Vazbx3qfz+XX9trjy0uvIdtxyxekpOdljfaJVRMIGhcZxdDcO5va/DIg47d+vOJ1P5vxE++wmPPT89PAbJFirrN+DWZsWjbnz6jP4et4KHnv5k7j2e9yR7fhh6VqG//FEcg5vU1q916hBXS45+zi+mreitB68Vs10RjidOc4b8UzUx2raqD7padUpKj5QumzcvZcm9dytakEBLDAkTZOMetzy59/7648fPYxaNdMi7p7ZsmlDWjZtyNSvgjfD1KyRzu1/GcCY56b5LP/f3Rf73HXVrVMzZSd7Ip9oPaZra7p3zmbJyvUBBwMMJ96PJLNRfYaeeSwA3Ttns2BZXsSDtGW6NIjaqL8OYsJHczmmW+uEPaD29yv7U1x8IGCgPqfvUZwTwSipjRtG1lgfSCov1GeeeDjLftkAJPZcTjULDCni/Rh9drMMn+J9NM7vfwxvTZ9Hs8aHcNyRbalWrRoP/d95/P3fb5emqenXcNY+O7G9ulJFRBh53UAKi4pT3lh41zVnsnZDPq0j7PLYJKMeFw88jq/mLWfoWT15cNy08BsF0O3QFoweEVVP8qh0cIZ1SPbDdi+/PxvwjCRb4oIBOUya5ulsEKxbrdvnwfFHd2DTtl3s2FXA+f2TP5ZUslhgiIHbdyxZmQ1KA0O0w0NcdEYOf+jRnqzMBqWlj0DDJdw3YgiPv/wprbIy6PeHw8qsr0xCXQxyurUhd/EaIPrnS6JRrVq1qAdOO7ffUUG7h8bzgJuPclIrEs136MwTD2d/YREHDipDTvu9EX/Iad2pW7sGh9SrRY8uv/dkK+mdd9RhrVx/sl1EIu7CG4+bLjuNR1+cAUTXCO8WCwzlwF/+eAJLV61nf2ExI68bGNW2IhLRBahL++b87+4/Vcn6Um/XDu3D9K+XcGjrTJrFMZCZSZ709Oo+JYUSNWukMzDAsCLDhvTmrD5HxFVdlWq9u7fjb8P6cvDgQY4/KnE3MMFYYEiAenVqsnvv/ojTN25Yj+dGXUph0YGwI41ePPA47nnqA8D3iexIpCIoeI9HFenAZInUsH6doA8IpXLk1GSpKjcG8Yx7Vh5Uq1YtoSXacCwwJMB5px/NS+/NjmqbGulpEdWHHt6xBTdf3o/tO/fSt3eXWLOYEL17dGD2/JUAnNzT0zCXllad+0YMYfb8VZzaq3OozU0Ih7ZO/DAIyVQVgnBFZoEhAWol8M5YRDj+qA7hE6bAX84/obS3ytAzfx/dpEv75q4/fFSVHFKvdrmZ4jQetWqmlz6Lk+xhQUx0LDDEoIqUxqPWoH7tqPr9m8jEO0hhtMKNMByrkdeexd1PfkB6WnWujXPgQ5NYFhgSwHvQskgGdzPlw8k9O/mMSZWsYaHLk0duPZ922U18lvXo0or5P60F4MRjYp/VrXO75oy79zLS06qVi/YmE5wFhgRo0bQhN15yKj8u/81nlFRTvjVqUJfRNw5mxa+bOblnp7iG0qioAnXvvG5oH8a/PYsG9etwRpzDxITrXGHKBwsMCdLn2E7l5slIxaU+8FXAYR2yOKxD+ZzYJlUaN6zHrVf2D5/QVBrxjq5qyqkjO3ke+Gmd1ajMqKOm/Dvfaw6QP/aPrltyPFL9xLgpH+wsqKRuuaIf3y/+lSM7Z1eZvuuVyXn9jqJZo/pkZTZI+LzU940YwozZSzn52E5RP3lvKicLDDGoCBfaurVrcmKEA7iZ8qdGehqn9nL/OZVAp651Jzb+7PbAGGOMj7gCg4j8UUQWi8hBEQk6EamIDBCRZSKyQkRu91reTkS+FZHlIjJRRCKbqswYY0zCxFtiWAScC3wZLIGIVAeeAs4AugJDRaSrs/pB4DFV7QjkA1fGmR9jjDFxiiswqOpSVV0WJllPYIWqrlLVQuANYLB4KupPBd5y0r0EDIknP8lSq6Y9nGMqpuoRTgxlqrZknCUtgbVe7/OcZY2B7apa7Le83Gud1ai0O+h5/SrvZB2m8jmma+vSEW8r+7wcJnZheyWJyCdAoC4L/1DV9yM4RqAuPBpiebB8DAeGA7RundyxYwIZed1ZbNuxh8YNK/bwvqZqSUurzsO3ns/yNZs4qkurVGfHlFNhA4Oq9o3zGHmA9xmYDawDtgANRSTNKTWULA+Wj7HAWICcnJyUP8orIhYUTIWUcUgdeh7RNtXZMOVYMqqS5gIdnR5INYCLgMnqmatwJnC+k24YEEkJxBhjTALF2131HBHJA3oDH4nIdGd5CxGZAuCUBm4ApgNLgUmqutjZxW3AzSKyAk+bw/Px5McYY0z8xLVJxpMoJydHc3NzU50NY4ypUERknqoGfeashPVdM8YY48MCgzHGGB8WGIwxxviwwGCMMcZHhWx8FpHNwJoYN2+C5xmK8sbyFR3LV3QsX9GprPlqo6qZ4RJVyMAQDxHJjaRVPtksX9GxfEXH8hWdqp4vq0oyxhjjwwKDMcYYH1UxMIxNdQaCsHxFx/IVHctXdKp0vqpcG4MxxpjQqmKJwRhjTAiVNjAEm2faa31NZ57pFc68022TkKdWIjJTRJY6c2WPCJDmZBHZISLznZ+Ric6Xc9zVIvKjc8wyA1GJx3+cz2uhiCR8hiIR6ez1OcwXkZ0icpNfmqR8XiIyXkQ2icgir2WNRGSGM2f5DBHJCLLtMCfNchEZloR8PSwiPzn/p3dFpGGQbUP+zxOQr3tE5Dev/9WZQbYN+d1NQL4meuVptYjMD7JtIj+vgNeGlJ1jqlrpfoDqwEqgPVADWAB09UtzHfCM8/oiYGIS8pUFHO28rg/8HCBfJwMfpuAzWw00CbH+TGAqngmWegHfpuB/ugFPP+ykf17AScDRwCKvZQ8BtzuvbwceDLBdI2CV8zvDeZ2R4HydDqQ5rx8MlK9I/ucJyNc9wC0R/J9Dfnfdzpff+n8DI1PweQW8NqTqHKusJYaA80z7pRmMZ55p8Mw7fZqIBJpVzjWqul5Vv3de78IzDHmFmM4Uz+f1snrMwTPJUlYSj38asFJVY32wMS6q+iWwzW+x9zkUbM7y/sAMVd2mqvnADGBAIvOlqh/r71PmzsEzCVZSBfm8IhHJdzch+XK+/xcAE9w6XqRCXBtSco5V1sAQbJ7pgGmcL9EOPHNCJIVTdXUU8G2A1b1FZIGITBWRbknKkgIfi8g88Uyj6i+SzzSRLiL4FzYVnxdAM1VdD54vNtA0QJpUf25X4CnpBRLuf54INzhVXOODVIuk8vM6EdioqsuDrE/K5+V3bUjJOVZZA0Mk80lHNee0m0SkHvA2cJOq7vRb/T2e6pLuwH+B95KRJ+B4VT0aOAO4XkRO8lufys+rBjAIeDPA6lR9XpFK5ef2D6AYeC1IknD/c7f9D+gA9ADW46m28ZeyzwsYSujSQsI/rzDXhqCbBVgW12dWWQNDsHmmA6YRkTSgAbEVfaMiIul4/vGvqeo7/utVdaeq7nZeTwHSRaRJovOlquuc35uAd/EU6b1F8pkmyhnA96q60X9Fqj4vx8aS6jTn96YAaVLyuTkNkAOBi9WpiPYXwf/cVaq6UVUPqOpB4Lkgx0vV55UGnAtMDJYm0Z9XkGtDSs6xyhoYAs4z7ZdmMp55psEz7/Rnwb5AbnHqMJ8Hlqrqo0HSNC9p6xCRnnj+R1sTnK+6IlK/5DWexstFfskmA5eJRy9gR0kRNwmC3sml4vPy4n0OBZuzfDpwuohkOFUnpzvLEkZEBuCZNneQqu4NkiaS/7nb+fJukzonyPEi+e4mQl/gJ1XNC7Qy0Z9XiGtDas6xRLSwl4cfPL1ofsbTw+EfzrJReL4sALXwVE2sAL4D2ichTyfgKeItBOY7P2cC1wDXOGluABbj6Y0xB/hDEvLV3jneAufYJZ+Xd74EeMr5PH8EcpL0f6yD50LfwGtZ0j8vPIFpPVCE5w7tSjxtUp8Cy53fjZy0OcA4r22vcM6zFcCfk5CvFXjqnEvOsZLedy2AKaH+5wnO1yvOubMQzwUvyz9fzvsy391E5stZ/mLJOeWVNpmfV7BrQ0rOMXvy2RhjjI/KWpVkjDEmRhYYjDHG+LDAYIwxxocFBmOMMT4sMBhjjPFhgcEYY4wPCwymShORxl5DLm/wGxb6mwQd8ygRGRdifaaITEvEsY2JRFqqM2BMKqnqVjxj9yAi9wC7VfWRBB/2TmB0iDxtFpH1InK8qs5KcF6MKcNKDMYEISK7nd8ni8gXIjJJRH4WkTEicrGIfOdM3NLBSZcpIm+LyFzn5/gA+6wPHKmqC5z3fbxKKD+UDLuAZzDAi5P0pxrjwwKDMZHpDowAjgAuBTqpak9gHPBXJ80TwGOqeixwnrPOXw6+Y+zcAlyvqj3wDPtc4CzPdd4bk3RWlWRMZOaqM2igiKwEPnaW/wic4rzuC3T1mu/pEBGpr56JV0pkAZu93s8CHhWR14B39PdB3DbhGavHmKSzwGBMZPZ7vT7o9f4gv3+PqgG9VbWA4ArwDOAIgKqOEZGP8AyYNkdE+qrqT06aUPsxJmGsKskY93yMZ7RXAESkR4A0S4FDvdJ0UNUfVfVBPNVHXZxVnUjwMNjGBGOBwRj33AjkOFNXLsEzPLgPpzTQwKuR+SYRWSQiC/CUEEqm4TwF+CgZmTbGnw27bUySicjfgF2qGupZhi+BweqZ3N2YpLISgzHJ9z982yx8iEgm8KgFBZMqVmIwxhjjw0oMxhhjfFhgMMYY48MCgzHGGB8WGIwxxviwwGCMMcbH/wPTJKDZXTpMe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data:image/png;base64,iVBORw0KGgoAAAANSUhEUgAAAYYAAAEKCAYAAAAW8vJGAAAABHNCSVQICAgIfAhkiAAAAAlwSFlzAAALEgAACxIB0t1+/AAAADl0RVh0U29mdHdhcmUAbWF0cGxvdGxpYiB2ZXJzaW9uIDIuMS4xLCBodHRwOi8vbWF0cGxvdGxpYi5vcmcvAOZPmwAAIABJREFUeJzt3Xd8FGX+wPHPFxI6QoAAgdClCCqoEeEsWEBQEbCcylnw1MN64vnTs5yHHqJiOcudeoqIXQQ7KkVUbAhKUECKSBEk0iH0QBL4/v7YSdzdbN/Z3ZTv+/XKK7szz8w82czOd54yzyOqijHGGFOiWqozYIwxpnyxwGCMMcaHBQZjjDE+LDAYY4zxYYHBGGOMDwsMxhhjfFhgMMYY48MCgzHGGB8WGIwxxvhIS3UGYtGkSRNt27ZtqrNhjDEVyrx587aoama4dBUyMLRt25bc3NxUZ8MYYyoUEVkTSTqrSjLGGOPDAoMxxhgfFhiMMcb4qJBtDMYYU9UVFRWRl5fHvn37yqyrVasW2dnZpKenx7RvCwzGGFMB5eXlUb9+fdq2bYuIlC5XVbZu3UpeXh7t2rWLad+uVCWJyHgR2SQii4KsFxH5j4isEJGFInK017phIrLc+RnmRn6MMaay27dvH40bN/YJCgAiQuPGjQOWJCLlVhvDi8CAEOvPADo6P8OB/wGISCPgbuA4oCdwt4hkuJQnU07s21/Epm27Up0NYyod/6AQbnmkXAkMqvolsC1EksHAy+oxB2goIllAf2CGqm5T1XxgBqEDjKlgdu/dz9X3vMp1/3qNr79fkersGGMikKxeSS2BtV7v85xlwZaXISLDRSRXRHI3b96csIwad02cOpfde/ejwGMvfZLq7BhjIpCswBCoXKMhlpddqDpWVXNUNSczM+wT3aacyN9ZkOosGFNpqQa8XAZdHqlkBYY8oJXX+2xgXYjlxhhjQqhVqxZbt24tEwRKeiXVqlUr5n0nq7vqZOAGEXkDT0PzDlVdLyLTgfu9GpxPB+5IUp6MMabCys7OJi8vj0BV6yXPMcTKlcAgIhOAk4EmIpKHp6dROoCqPgNMAc4EVgB7gT8767aJyL3AXGdXo1Q1VCO2McYYID09PebnFMJxJTCo6tAw6xW4Psi68cB4N/JhjDEmfjZWkjHGGB8WGKqA/YVFqc6CMaYCscBQiakq9/7vIy6740U+nbM01dkxxlQQFhgqsYU//8b8n9ZSXHyApyd8kfTjv/TebGbPX5n04xpj4mOBoRLbvnNvyo69Zt02Js9ckLLjG2NiZ4HBJMTGrTtTnQUThQ1bdvL6h9/x06oNIdPNWbCKN6fPY9ee2EfuNOWfzcdgjOGBsVPJ25jP2zO+57WHrqRWzbITvKxZt5WHx38MwLpN2xlx6WnJzqZJEisxGGPI25hf+nrNuq0B00z/eknp6y9zlyc8TyZ1LDAYUwmpKm99/D3j3vqanbttIEMTHatKMqYS+mreciZ89B3gmRPjpssir/b56MtFLFm5nrP6HEGNdLtEVEVWYjCmEprmVe3z1bzoqn1mfb+CVz/4lg8+X+h2tkwFYYEhCX7btJ2iogOpzoYxUXn9w+9c3Z+qsmLNJoqL7bsQreLiA3z9/QoWLstLyvGsnJhgb06fxxtT5tIiswFP3Hkh1apZLDZV05Ovf87n3y2jc7vm3H/TEFf2OWlaLh/PWsIFA3I4/fiuruyzPPrs22U8O+lLAB68+VwObdM0ocezq1SCvTHFM6L4us07+Hbh6tRmpgpauyGfu5+czNhJX8U9q5WJz+ffLQNg2S8b2LRtV9z721Own4lTc8nfubf0ollZef99z775VcKPZyWGJNq33wazS7b7n53Cpm27WLR8HV3aN+OknE6pzpIBV6qTCvbZ9ylRXCkxiMgAEVkmIitE5PYA6x8TkfnOz88ist1r3QGvdZPdyI8xJbzvTBcs+y2FOTGm4oi7xCAi1YGngH545nCeKyKTVbW0W4Sq/s0r/V+Bo7x2UaCqPeLNR0WwYetOfl69kY5tmiIiFBYV8/5nCxARBp/SnfT06qnOoqnEDh48yNoN+bTOaoSIpDo7phxzo8TQE1ihqqtUtRB4AxgcIv1QYIILx61w3po+jzsee7f0qdEPPl/IG1PmMuGj75j29eIU585Udg88N42bH3yTx1/5NNVZMXFIRkh3IzC0BNZ6vc9zlpUhIm2AdsBnXotriUiuiMwREXe6KpRz/3n1MyZMmevTHfCVD+akMEemsttbUMj3S34F4Ot5K2LaR1UrZGzJ382Y56bxzMQvqlwXWzcCQ6DTJVj3j4uAt1TV+1Nurao5wJ+Ax0WkQ8CDiAx3Akju5s2b48txOfDW9HlJP+ab0+clvGfOvv1FrjeyHzhwkNnzV7FoeeLbCAqLitlTsD/hx0m2AwcPxr2P8jZi7o8/J/Z8+O9rnzF30WpmfLOUqV9VrRK9G4EhD2jl9T4bWBck7UX4VSOp6jrn9yrgc3zbH7zTjVXVHFXNyczMjDfPVdIbU+YyZ8EvCdv/2g35XDXyFa4a+QprN2xzbb+fz13GIy98zN1PfsDKXxN3U7Alfzd/GfkKV/3zFX5evRGAXXv2WTdXxw9L14ZPlERPvj4zoftftPz3y9isH2IrZUVLVdmwZWfKzzk3AsNcoKOItBORGngu/mV6F4lIZyADmO21LENEajqvmwDHA0v8t60o9hYUcvuj73D+iGcSfjcTq0de+Jj3P4t9Ap2Z3y7jpgcmMvWrRWXWPfriDAr2FVKwr9DVp2a9Z597asLnMe8nXFXI2ElfsXvvfgqLirnnqQ/5YOZC/nzni9zz1Ac+X9T8nXv5dM5Stu3YE3NeQnHjohDub523eA1jnptG7uI1MR/DrZLh9l2J/Twrkv++NpPr732df7/4SUrzEXdgUNVi4AZgOrAUmKSqi0VklIgM8ko6FHhDfc/6w4BcEVkAzATGePdmqmjGvzuL5Ws2ocA9T32Q0GN5fym379rLvMVrIq4Hffn92fy2aXv4hAE8+fpM1m7IZ9xbX5cZ5uPX9e6VElLht02/Dz29v7CIF9/7BsVz57jUawKbB8ZO5ekJXzDmuWk+26sqazfkc+BAbNU2qspjL3/C8LtfjeuCHcjGLb7VQPePncrcRat5YOzUkIGosKg46Lrps9z5qj70/Mc8PeEL7ns2dF6qgi/m/gzA7PkrU9qu4coDbqo6BZjit2yk3/t7Amz3DXCEG3mIx+IV6/js22WcelxnunbIYt/+ImrXqsGMb5awZOV6zjv9aLKbZQTc9vslvzJ20lcc0aklM79d5rMu3GxY0Zry5Y98u/CX0iLu4R1bcMdfzuDKu14GiGqogbwN+bRs2jCu/BQWF5fbLrbrN+/goy9+jGqbPQWFQdft3vt7u8PKtZtLf6tqadfP59+exdSvFsU85MMPS9eWNgw/MHYqbz9xTUTbbduxh982bufwji1K8+J/7j3ywoyg24e6GI/872TG3HxuwHXeQWPZLxt4/aPv6N65FX17d2Hhst/o3iWb+nVrhc3/sl88eV392xb2FxYHnCQoEtO/Xkz/E7rFtK3xZU8+4zn5wfPIftcOWSxbvZHTenXhY+eOaOnKDTxzz8UBt73vWU88/Ozbn8qs+8cT77mWx59Xb+T5t2f5LFu0fB0X//350vclXzC3HDx4kGrVqjHz22X8tjGfs0/p7rN+0tR5dGzblBOOPtTV44YS6R3lA2OnRlUqUtWYpqv0fh6gpHpt2S8bWLshn1bNy95M7NxdwJ6CQrIyG5RZty6GUlzBvkJuvH8iBfsKuWBADheekRMw3eb82IagWL5mE1vyd9Mko17QNPv2F3Hn455zfdHydUyclktx8QEOa5/F6BGheq6XFU/Pp7FvfmWBwSUWGPwsWbkeoDQoQOxfKjflLnK3aiHUA06qyr9f/IQFP63llOM6l955r/erjvjwi4XwBTRvfEjCB/WK1NoN+Tw94fOAQUH8OtAVFR0oLfGEa9QuKj7A/J/W0jHCvzNQNcCW/N1cP3oCxcUHuO2qAfQ8om3pusKi4pgC07SvF1Owz1PSmTQtN2hgiMfBIMG45Bx6cNx0n+Ulf/vSVevD7jtQO0XJ+fdL3mauG3oy3Q5tEW2WK7VkPJxogSFGM75ZwrzFv7q+3wMHDvLDT2tp2bRhwLtKt4x/e5bPhcnbouXrmD1/JYBPdcycBasCpp/y1SJubHNqRMd9+f3ZHDyo9Orens7tmoU8yX9atYGno2xsvu+ZKREF8tc//I73PpvPmScezuXn/CHoxa/EU69/zv7Coriq38a99XXpRfPBcdNKq4p27i5gxAOTYppprSgJ9dDhSmkLf45+KOiSPT75+udl1n2Zu7z0/Bv538m8/vCVvPTeHIqKD3D5Ob2pW7tmyH3v2rOP9z+dT6d2zTn28DaICKrK90t+JX/nXtpnN6FddpNy//T36GenUFx8kBGXRvbdcpMFhhhs2raLZyYmZjTHt2d8z8SpuaSlVWfcqEsjqqP1tmNXAQ3q1w6bbnP+rtKqIn+btiWuv3pJj6gPPl/IyOsG0r1zdtC0wariDhw4yC95W2jfqklp/guLirn+3gkR92x5e8b3pfm4eOBxYdPvL/Tc2UZaPRXoTnj7rr0B074y+dsqO/1mSQDwtmrtFp/378z4gemzPM8RpKVV4+oLTgq5zxtGTyhtEyopmS37ZSP3j51amiZUtZublq/ZyM+rN9Hn2E7Uq1M2oJV0T23e5JAygaqkZ2Oiu+UGYsNux2D1b4EnS3fDxKm5gKc4/t6n86Pefu2Gbezeu58X3vmGN1PwEF00Rj39IS+8803UPVHGjJvGbY++w0PPf1y67MPPf4y5u+NBjf/hL393/ef9iNJt27EnYPtUrFTV9Ql2gvWyiueGe826yL9DH335e9foj8P0hFq/eYdPR4EHx3l6jj3jNyz3pGm5ER+/RP7OvazdkB8+oWPXnn3c/ui7jH9nFs+//XXANM9O+pIbRk/ggbHTAq4H3+cpksVKDOVEoC9fcXFsF6xXP5jDjG+WxpulpPjwi4Vs3LqTvn84jGO6tg5bvC8uPlA6tMPcRatLl7324bcx5yGVPSQfe8nd/urzlvxaWhpyyxe5yxl65rFlj7X4V/r2OizktktWrqdrh6wyy/OiuMBGw78LcTTWbdrOv1/8hG079nDHXwb4rNuSv5ur73mVAwcO0iSjHkcd1opLzu4VsBRQXHyAxSvXs+LXTaXLvsxdzohLy867XfI9nbdkTcSlxmTUgFmJoRzxPzEUZX9hEaOf+SiqL3sqgsLs+YHbHyJR0p/e+1mBYPvzv4arKrc88nZExwn2hXrurcB3c9EI1NjsvyxQACrp7BCKqvLpnKW8/uF3PnfDULYhcn4MTyeHC4y7dgduFF/2ywZufeStkNv+8z/vx90fv6RxPRJ5G6MLOB/MXMjDz0/n1/Xb+PeLn7D6ty3s3F3AHY+965Muf+fe0pu3Lfm7mfHNUl6ZHHh8s/++PpNRT39YpuQWrrRTHOPzL4lgJYYIbdq2i6aN6if0GDc/+KbP++27CvjPqzOjGorA/8IRysSpuSxZuZ7uXVpx5omHU6d2jYi39ffICx+HTxTG2De/YuS1Z7Frz/6g+/Ovdlr482+sjfDBumClkc+/W8aPMTSgevsi9+cyyy6740XOOLEb3Q5tQY8uwdtSwlmwLK/06e9P5ixl/OhhFBYVu9bwvCDMPMLTZy2mTYtGAddt3R6++m7H7gIaNwze3dVbIhqEC/YVBjxHVv66mRff+waAZas3kr8zcBtQMJ/MXsq1F/UpszzYIIXPTvqywkw/aoEhQvc8+QFP/XNoQnsy+J+Ys76PfnyWh8dHfoF+62NPKWTJyvVM+Oi7sI3BibYlfzfX/Ou1qJ4c3hviobRoRHKBC8V72I4S+wuLeO/T+bz36XyuOPf4MkFtzbrIAtq9//uo9PWOXQVsyd/NzQ++SWFRMUd08h3IePGK6OujI+kmOzaO6SRvemASe/3u+tf8tpV/PfVhTPvbsauA3MWrI05/yW3jAy737k0VbVCo7KwqKUIbt+5kw5byNbqk20Y9/WFMg9R9FeMwzv4K9hWGDQoHD8beILB1+24gsuobt41/Z1aZZaOeju3COHbSV+wp2E+RV3tLifI4LIl/UACYs/CXoN1cNejgzB53PfFewEBc0ZWn7rMWGGJQjv5/rns+wAUsnIMuDOmcDD8sXcvSlev5Z4Q9htxWMpRGiWDdV0tMnrmAzdvKPpOxbnNs41wFs31X+ekqO/+n8FV66zbvcOVYgQaCTDTvUmM0bSfJVuUDQyxPm5rUKSyKr1599LNTwieKUqLmb3jpvdnc/ui7ZZa7fV/y8vuzwydKkpLupckQb/VhLLbvKigNDpOmld/u5FW+jeGT2RWjW2eyLPtlAycf2ynV2QjK/y472kZvtycRmv714rjq38MJVKrYu8/dv8Ekz+Mvf8JvG7dzzUV9mDzTd/j78lQTUeVLDNH4YemvVWJY4GcnJeap7sookUEhmHBVUBVdRfyOHThwkPk/rWVHmGq5RcvXkb9zLw94PYUdLRsrKQn2FQYfb97f82/P4oV3Z3PNhScmMEfGmIpm/DuzmPZ15Zn+s8oFht82bWfP3v10bNOUWT+sjHru5YMHD1bKHhHGmOjt3rufLfm7khoUKkyJQUQGAE8A1YFxqjrGb/3lwMNAyXyXT6rqOGfdMOAuZ/loVX3JjTwFkrcxnxH3TwTgyE7ZMY0KaYxJrF17EtOYnwgPj5/Oepd6SRVE2HaUjBF14w4MIlIdeAroB+QBc0VkcoApOieq6g1+2zYC7gZy8Ix2MM/ZNiEDqfzvjd/v9C0oGFM+RTNQXaq5OcDdDaMnRJTut43udlcOxI3G557AClVdpaqFwBtApNM29QdmqOo2JxjMAAaE2SZmbj0la4xJnJIhzk1gyfh83AgMLQHvwXzynGX+zhORhSLyloi0inJbY0wV4VbVjImdG4EhUEuIf3+zD4C2qnok8AlQ0o4QybaehCLDRSRXRHI3b45+2AZjjDGRcSMw5AGtvN5nAz4Vb6q6VVVLWpSeA46JdFuvfYxV1RxVzcnMzIwpoxWvd7QxxiSfG4FhLtBRRNqJSA3gImCydwIR8Z6pYxBQ8rjxdOB0EckQkQzgdGdZYlTAB2eMMSbZ4u6VpKrFInIDngt6dWC8qi4WkVFArqpOBm4UkUFAMbANuNzZdpuI3IsnuACMUtXyNzykMcZUIa48x6CqU4ApfstGer2+A7gjyLbjgcADprvMCgzGGBOejZVkjDHGR5UKDBVxcC5jjEm2KhUYytNk28YYU15VqcCwcWvlnprTGGPcUKUCgzHGmPAsMBhjjPFhgcEYY4wPCwzGGGN8WGAwxhjjwwKDMcYYHxYYjDHG+LDAYIwxxocFBmOMMT4sMBhjjPFhgcEYY4wPCwzGGGN8uBIYRGSAiCwTkRUicnuA9TeLyBIRWSgin4pIG691B0RkvvMz2X9bY4wxyRX3DG4iUh14CugH5AFzRWSyqi7xSvYDkKOqe0XkWuAh4EJnXYGq9og3H8YYY9zhRomhJ7BCVVepaiHwBjDYO4GqzlTVvc7bOUC2C8c1xhiTAG4EhpbAWq/3ec6yYK4Epnq9ryUiuSIyR0SGuJAfY4wxcYi7KgmQAMsCzqEpIpcAOUAfr8WtVXWdiLQHPhORH1V1ZYBthwPDAVq3bh1/ro0xxgTkRokhD2jl9T4bWOefSET6Av8ABqnq/pLlqrrO+b0K+Bw4KtBBVHWsquaoak5mZqYL2TbGGBOIG4FhLtBRRNqJSA3gIsCnd5GIHAU8iycobPJaniEiNZ3XTYDjAe9Ga2OMMUkWd1WSqhaLyA3AdKA6MF5VF4vIKCBXVScDDwP1gDdFBOBXVR0EHAY8KyIH8QSpMX69mYwxxiSZG20MqOoUYIrfspFer/sG2e4b4Ag38mCMMcYd9uSzMcYYHxYYjDHG+LDAYIwxxocFBmOMMT4sMBhjjPFhgcEYY4wPCwzGGGN8WGAwxhjjwwKDMcYYHxYYjDHG+LDAYIwxxocFBmOMMT4sMBhjjPFhgcEYY4wPCwzGGGN8WGAwxhjjw5XAICIDRGSZiKwQkdsDrK8pIhOd9d+KSFuvdXc4y5eJSH838mOMMSZ2cQcGEakOPAWcAXQFhopIV79kVwL5qnoo8BjwoLNtVzxzRHcDBgBPO/tznaomYrfGGFPpuFFi6AmsUNVVqloIvAEM9kszGHjJef0WcJp4Jn8eDLyhqvtV9RdghbM/103/2qaSNsaYSLgRGFoCa73e5znLAqZR1WJgB9A4wm0BEJHhIpIrIrmbN2+OKoOqynNvfRXVNsYYU1W5ERgkwDL/eptgaSLZ1rNQdayq5qhqTmZmZnQZFOGGP50S1TbGGFNVuREY8oBWXu+zgXXB0ohIGtAA2Bbhtq7oeWTbROzWGGMqHTcCw1ygo4i0E5EaeBqTJ/ulmQwMc16fD3ymntbgycBFTq+ldkBH4DsX8lSGBCycGGOM8ZcW7w5UtVhEbgCmA9WB8aq6WERGAbmqOhl4HnhFRFbgKSlc5Gy7WEQmAUuAYuB6VT0Qb56MMcbELu7AAKCqU4ApfstGer3eB/wxyLb3Afe5kY9QxAoMxhgTkSrz5LNYZDDGmIhUmcBgjDEmMhYYjDHG+KgygcFqkowxJjJVJjAYY4yJTJUJDNb4bIwxkakygcEYY0xkqkxgsCefjTEmMlUmMBhjjIlMlQkM1sRgjDGRqTKBwRhjTGQsMBhjjPFRZQKDdVc1xpjIVKHAkOocGGNMxVBlAoMxxpjIVJnAYFVJxhgTmbgCg4g0EpEZIrLc+Z0RIE0PEZktIotFZKGIXOi17kUR+UVE5js/PeLJjzHGmPjFW2K4HfhUVTsCnzrv/e0FLlPVbsAA4HERaei1/lZV7eH8zI8zP8YYY+IUb2AYDLzkvH4JGOKfQFV/VtXlzut1wCYgM87jRs2qkowxJjLxBoZmqroewPndNFRiEekJ1ABWei2+z6liekxEaobYdriI5IpI7ubNm+PMtjHGmGDCBgYR+UREFgX4GRzNgUQkC3gF+LOqHnQW3wF0AY4FGgG3BdteVceqao6q5mRmJr3AYYwxVUZauASq2jfYOhHZKCJZqrreufBvCpLuEOAj4C5VneO17/XOy/0i8gJwS1S5N8YY47p4q5ImA8Oc18OA9/0TiEgN4F3gZVV9029dlvNb8LRPLIozP8YYY+IUb2AYA/QTkeVAP+c9IpIjIuOcNBcAJwGXB+iW+pqI/Aj8CDQBRseZH2OMMXEKW5UUiqpuBU4LsDwXuMp5/SrwapDtT43n+MYYY9xXZZ58NsYYExkLDMYYY3xYYDDGGOPDAoMxxhgfFhiMMcb4sMBgjDHGhwUGY4wxPiwwGGOM8WGBwRhjjA8LDMYYY3xYYDDGGOPDAoMxxhgfFhiMMcb4sMBgjDHGhwUGY4wxPuIKDCLSSERmiMhy53dGkHQHvCbpmey1vJ2IfOtsP9GZ7c0YY0wKxVtiuB34VFU7Ap867wMpUNUezs8gr+UPAo852+cDV8aZH2OMMXGKNzAMBl5yXr+EZ97miDjzPJ8KvBXL9rH48zl/SOTujTGmUog3MDRT1fUAzu+mQdLVEpFcEZkjIiUX/8bAdlUtdt7nAS3jzE9IA08+MpG7N8aYSiHsnM8i8gnQPMCqf0RxnNaquk5E2gOficiPwM4A6TREPoYDwwFat24dxaGNMcZEI2xgUNW+wdaJyEYRyVLV9SKSBWwKso91zu9VIvI5cBTwNtBQRNKcUkM2sC5EPsYCYwFycnKCBhBjjDHxibcqaTIwzHk9DHjfP4GIZIhITed1E+B4YImqKjATOD/U9sYYY5Ir3sAwBugnIsuBfs57RCRHRMY5aQ4DckVkAZ5AMEZVlzjrbgNuFpEVeNocno8zP8YYY+IUtiopFFXdCpwWYHkucJXz+hvgiCDbrwJ6xpMHY4wx7rInn40xxviocoHhmK5tUp0FY4wp16pcYDitd5dUZ8EYY8q1KhcY0qpXuT/ZGGOiUuWukl3aB3pWzxhjTIkqFxjq1q7JfSOG0OvIdqnOijHGlEtxdVetqLq0b07tWunMWfhLqrNijDFRaVC/dsKPUeVKDKZyuOf6s1OdBWMiknFIHVf317xJA1f3F0iVDQy1a9mcQNE420amNcY1DevXoXO78tveWWUDQ9NG9VOdhQrFenMZ455Tenbi0NaZAdfldEv9s1b2bfdy4yWnpjoLJkIiqc6BccM1F56U6ixELKdbm7B3+Y/edgEP3nxu2H316dkZwfck7nlEW7p3zubqcvCZWGBwNG5Yl/p1a6U6G1XGGSceHlG6atUCn6KHtc/ivhEJnfDPJEGPLq183g/sk5wqy5o10jm6a3TzukRywW6SUZfs5hk+yyTAXUy1akLvHu1L33ds05TbrhrAyOsG0qhB3ZDHSMZNkQUGx3HWfTWoM0+K7CIeqf/7cz8Gndo9orTjRl0acHn16tXo0r45bz9xjZtZM0mW2ah+6Xfv3L5HJfXYN/zplKjSB7tgp6dVBzztBnVq1cAzo8DvatUo2/lTVenSvjlXnnc8px7XhZsv7xdVXhLNAoPxce1Ffcosu3jgca4e4w89OkTcZpGMrnmR6NohK9VZCOqCATk8eddQXrz/8lRnJSa3XnE640cP4+Kzj0taFWF6WjUa1K/NSTkd497XP689i8sG9+beGwcFLB3cdFnQuc4486QjuP5PJ5e7Nk8LDA5VykR6b5FUW9SrU9PNLCVcp7bNIkpXq2a668euGeAuqjzrc2wnnrjzQv5x9Zkx72NwhKWkSPXu0YH+x3fjnL49yMpsUGGrQkWk9AZgSN8eVE9CR4e/X9kfgEsH9Yr7eE0b1Wfwqd1p0bRhwPUdWmfy6G1/jOsYyWaBIUJd2jfnsdsvCJnmpQf+nKTcuKNjm6ac3LOzz7JQwdHbYe3ju4OuW7smg07pTo308AEiM8P3bmrQKe5eYCOV3SyD+nVjD/7xVld27ZBFNa870v+7vC/DLzgxos8wFuf1Ozoh+w2lYf06PHjzuQntCDLm5nMo+11pAAAV0ElEQVTodmgLwFM99L+Rf4prf3Vrhz8n2rRoHNcxki2uwCAijURkhogsd35nBEhziojM9/rZJyJDnHUvisgvXut6xJOfeERyQWyd1YjrhpatavF21zVnuZWllGjcsF5E6S4eGP/8SsOG9ObVB68IW9I6pJ7vnfCfznJnbqdeR7bjn9dG9//y70mSTL26t+ehW85j0Cndeej/zgtYbeGmk46Nv5olFu2ym9Dn2E4J23/HNr4l5UjP+UCuOPd46tSO7Jmo9q083VNr1kineeNDYj5mMs7BeEsMtwOfqmpH4FPnvQ9VnamqPVS1B3AqsBf42CvJrSXrVXV+nPlJuD45oU/YOrXcr3ZJlEAnmH+PihIN6vs+vXlYhyyG//HEuPNQvXq1qIvy6enVYzqWfztB+9aZCbvbToT+x3elXXYThg3pTYcgfeDdcv7pR5PdLPC5UBn97bK+NGt8CC2bNqSaCDVrRPY9PqtPwMkpA7rtyv5ccvZxPPC3c0hLi+0cTpZ4A8Ng4CXn9UtAuIr484Gpqro3zuO6wvtR9cM7tqRJRux3DpVlUL5qQe5C+5/QlcyM+giUlpr6n9CNR249P+5j/l+CemT07tHB531a9bJfxuZNYr9zi5Z/u0o0T5OPvG5gUi8mQ10qlYXidptLPE445lCeHvkn/vOPixh372W8/MDlrh+jSUY9zul7FG1aNHJ9326LNzA0U9X1AM7vpmHSXwRM8Ft2n4gsFJHHRCSprbf/vHYgh3dswVl9jqBX93a0adE4bP/6QMX3u68byN+GeXoeZATo0layLlLNmxySsjtZ/+BYctdYIz2NJ++6iGfuuYTTeh1Wur5p4/h7U3TtkMWovw7iH1efGfS5hVCCtXdkNw/cGOitUYO6XH3BSRzZKZsjOrUMmi5UrU12s4yICvdtWjQufUBq0CndufycP0SwlUekbT+BxNselCiXDe6dlON4l3x6dW8fIqVHg/q1SUurTovM2MYkSi/npYFIhP0WisgnIrIowM/gaA4kIlnAEcB0r8V3AF2AY4FGwG0hth8uIrkikrt58+ZoDh1UmxaN+NcNg7ji3ONLL/hXnX8CN116mk+6Pw44pvR19erVytxVH9k5u/RuLlC3sxOOPjSqfD1++4VUq5acuuzqAY4z4ZGrOKx9Fsd0bcPfr+pfujwtrXqZwFG3ds2oHxTyJyJ0O7QFR3dtzZ3Dzyhd7v06lHDtPuGcfnxX7r5+IId3DB4YStT2q08ed+9lPHHnhYwN8ryFNxFh9I2DePKuoQwbEt1FMY64QK/usZdmI+2q/LfL+kb0xG+iHe/3XTvqsFb8669nc/tfBnDhGTlRVX+2yortzj4trTrXDz2ZDq0y+VuIrqqhBCu5g6fTSKKFDQyq2ldVDw/w8z6w0bngl1z4N4XY1QXAu6pa5LXv9eqxH3gBCFp+VdWxqpqjqjmZmYmtX/UvFVzQ/xif93dF2WAZrfT06gw57fd2+ERWIVx4Rk7pSVhyEaiRnsboEYO58+ozaBmkC563O4efweN3XOhKfnp0yebu6wYy8rqBEQecFk0blum5FIgbpZuWTRvSq3t7BE91S0l1ZLinVUtUq1aNrBjvRGN1eMcWMW97br/IHjpr1qTsZ9vziLYxHzdWV1/ge+G/bHBvGtavw7GHt+WCATlJey7m1F5deOiW8zjhmOhuCoNp1KAuGYfUoUOrTC48I8eVfYYSb33FZGAYMMb5/X6ItEPxlBBKiUiWqq4Xz5V4CLAozvy4on2rJqWvhbLDMtRIQlFx8Knd2VtQSPGBA2QcUpfXPvw27DaDTunO5JkLojpO44b1eOTvf2T95u0xD94lIrQK0mhdu1YNCvYVRrWvIztn+yxr36oJK9d6SonBejA9c8/FTJqWy8SpuaXLTj62M53aNGPMuGnUrV2TS84+jk9mL404L8HcesXp7CnYH1E3RfCcQ5cGqTY5pF5tdu4uiDtPoQTrX59ot101gKv++TL5O5PTpHjfiCER/08icWjrpnzrzNmS6k4Kz426FFVNeE+0EvG2MYwB+onIcqCf8x4RyRGRcSWJRKQt0Ar4wm/710TkR+BHoAkwOs78uKJF04b85fwTOaZrGx64+ZyU5KFGehrDhvTmyvNOoG6E3eGibdRq1LBu6Xa9urd3vWTS68h2/P2K0+Pez6WDepHdLIOG9evwzxDdgRvU870bbN7kEI7u2prn772MsfdcEtcDYJ3a+g6eFs0F6IX7Lw/a0Drqr4Po2/uwsM84xNLGUKdWDUZeN5Aa6WlB75TfevzqqPcbSK2agc/Rk+Podjri0sifZWiX3cT1aXsHnXIkR3RqSWZGfUb9NcnzfwQIAMkKChBniUFVtwKnBVieC1zl9X41UKYCV1XL7XCmA07sxoATu7m2v26HtmDxinUxbdvn2E68PHkO+/YXhU8coRaZDTgzwoHsYlGnVg1uvbI/m7ftintfdWvX5PE7LuDAgYMxBa94AsKxh7ele5fsoCUib+1bZbJqbdn2r1DHb9U8g2sv6sPSletL707dct3Qk+nulL7uvm4gr33wHRu37iRvY35pmngvNgIc060NrZpnsG3HnjLrz+9/DFt37GHf/iK++3F1VPs+KacTXdpnce2/XvNZ3rB+HUZceir/evrDOHIeXlpade65/uyk3qmXFxWnE3cFd+Mlp/Lie7Np0rAuh3dqySPjP6Zxw7rcefWZ3HjfGyG3rVUznYduOY8Vazbx3qfz+XX9trjy0uvIdtxyxekpOdljfaJVRMIGhcZxdDcO5va/DIg47d+vOJ1P5vxE++wmPPT89PAbJFirrN+DWZsWjbnz6jP4et4KHnv5k7j2e9yR7fhh6VqG//FEcg5vU1q916hBXS45+zi+mreitB68Vs10RjidOc4b8UzUx2raqD7padUpKj5QumzcvZcm9dytakEBLDAkTZOMetzy59/7648fPYxaNdMi7p7ZsmlDWjZtyNSvgjfD1KyRzu1/GcCY56b5LP/f3Rf73HXVrVMzZSd7Ip9oPaZra7p3zmbJyvUBBwMMJ96PJLNRfYaeeSwA3Ttns2BZXsSDtGW6NIjaqL8OYsJHczmmW+uEPaD29yv7U1x8IGCgPqfvUZwTwSipjRtG1lgfSCov1GeeeDjLftkAJPZcTjULDCni/Rh9drMMn+J9NM7vfwxvTZ9Hs8aHcNyRbalWrRoP/d95/P3fb5emqenXcNY+O7G9ulJFRBh53UAKi4pT3lh41zVnsnZDPq0j7PLYJKMeFw88jq/mLWfoWT15cNy08BsF0O3QFoweEVVP8qh0cIZ1SPbDdi+/PxvwjCRb4oIBOUya5ulsEKxbrdvnwfFHd2DTtl3s2FXA+f2TP5ZUslhgiIHbdyxZmQ1KA0O0w0NcdEYOf+jRnqzMBqWlj0DDJdw3YgiPv/wprbIy6PeHw8qsr0xCXQxyurUhd/EaIPrnS6JRrVq1qAdOO7ffUUG7h8bzgJuPclIrEs136MwTD2d/YREHDipDTvu9EX/Iad2pW7sGh9SrRY8uv/dkK+mdd9RhrVx/sl1EIu7CG4+bLjuNR1+cAUTXCO8WCwzlwF/+eAJLV61nf2ExI68bGNW2IhLRBahL++b87+4/Vcn6Um/XDu3D9K+XcGjrTJrFMZCZSZ709Oo+JYUSNWukMzDAsCLDhvTmrD5HxFVdlWq9u7fjb8P6cvDgQY4/KnE3MMFYYEiAenVqsnvv/ojTN25Yj+dGXUph0YGwI41ePPA47nnqA8D3iexIpCIoeI9HFenAZInUsH6doA8IpXLk1GSpKjcG8Yx7Vh5Uq1YtoSXacCwwJMB5px/NS+/NjmqbGulpEdWHHt6xBTdf3o/tO/fSt3eXWLOYEL17dGD2/JUAnNzT0zCXllad+0YMYfb8VZzaq3OozU0Ih7ZO/DAIyVQVgnBFZoEhAWol8M5YRDj+qA7hE6bAX84/obS3ytAzfx/dpEv75q4/fFSVHFKvdrmZ4jQetWqmlz6Lk+xhQUx0LDDEoIqUxqPWoH7tqPr9m8jEO0hhtMKNMByrkdeexd1PfkB6WnWujXPgQ5NYFhgSwHvQskgGdzPlw8k9O/mMSZWsYaHLk0duPZ922U18lvXo0or5P60F4MRjYp/VrXO75oy79zLS06qVi/YmE5wFhgRo0bQhN15yKj8u/81nlFRTvjVqUJfRNw5mxa+bOblnp7iG0qioAnXvvG5oH8a/PYsG9etwRpzDxITrXGHKBwsMCdLn2E7l5slIxaU+8FXAYR2yOKxD+ZzYJlUaN6zHrVf2D5/QVBrxjq5qyqkjO3ke+Gmd1ajMqKOm/Dvfaw6QP/aPrltyPFL9xLgpH+wsqKRuuaIf3y/+lSM7Z1eZvuuVyXn9jqJZo/pkZTZI+LzU940YwozZSzn52E5RP3lvKicLDDGoCBfaurVrcmKEA7iZ8qdGehqn9nL/OZVAp651Jzb+7PbAGGOMj7gCg4j8UUQWi8hBEQk6EamIDBCRZSKyQkRu91reTkS+FZHlIjJRRCKbqswYY0zCxFtiWAScC3wZLIGIVAeeAs4AugJDRaSrs/pB4DFV7QjkA1fGmR9jjDFxiiswqOpSVV0WJllPYIWqrlLVQuANYLB4KupPBd5y0r0EDIknP8lSq6Y9nGMqpuoRTgxlqrZknCUtgbVe7/OcZY2B7apa7Le83Gud1ai0O+h5/SrvZB2m8jmma+vSEW8r+7wcJnZheyWJyCdAoC4L/1DV9yM4RqAuPBpiebB8DAeGA7RundyxYwIZed1ZbNuxh8YNK/bwvqZqSUurzsO3ns/yNZs4qkurVGfHlFNhA4Oq9o3zGHmA9xmYDawDtgANRSTNKTWULA+Wj7HAWICcnJyUP8orIhYUTIWUcUgdeh7RNtXZMOVYMqqS5gIdnR5INYCLgMnqmatwJnC+k24YEEkJxBhjTALF2131HBHJA3oDH4nIdGd5CxGZAuCUBm4ApgNLgUmqutjZxW3AzSKyAk+bw/Px5McYY0z8xLVJxpMoJydHc3NzU50NY4ypUERknqoGfeashPVdM8YY48MCgzHGGB8WGIwxxviwwGCMMcZHhWx8FpHNwJoYN2+C5xmK8sbyFR3LV3QsX9GprPlqo6qZ4RJVyMAQDxHJjaRVPtksX9GxfEXH8hWdqp4vq0oyxhjjwwKDMcYYH1UxMIxNdQaCsHxFx/IVHctXdKp0vqpcG4MxxpjQqmKJwRhjTAiVNjAEm2faa31NZ57pFc68022TkKdWIjJTRJY6c2WPCJDmZBHZISLznZ+Ric6Xc9zVIvKjc8wyA1GJx3+cz2uhiCR8hiIR6ez1OcwXkZ0icpNfmqR8XiIyXkQ2icgir2WNRGSGM2f5DBHJCLLtMCfNchEZloR8PSwiPzn/p3dFpGGQbUP+zxOQr3tE5Dev/9WZQbYN+d1NQL4meuVptYjMD7JtIj+vgNeGlJ1jqlrpfoDqwEqgPVADWAB09UtzHfCM8/oiYGIS8pUFHO28rg/8HCBfJwMfpuAzWw00CbH+TGAqngmWegHfpuB/ugFPP+ykf17AScDRwCKvZQ8BtzuvbwceDLBdI2CV8zvDeZ2R4HydDqQ5rx8MlK9I/ucJyNc9wC0R/J9Dfnfdzpff+n8DI1PweQW8NqTqHKusJYaA80z7pRmMZ55p8Mw7fZqIBJpVzjWqul5Vv3de78IzDHmFmM4Uz+f1snrMwTPJUlYSj38asFJVY32wMS6q+iWwzW+x9zkUbM7y/sAMVd2mqvnADGBAIvOlqh/r71PmzsEzCVZSBfm8IhHJdzch+XK+/xcAE9w6XqRCXBtSco5V1sAQbJ7pgGmcL9EOPHNCJIVTdXUU8G2A1b1FZIGITBWRbknKkgIfi8g88Uyj6i+SzzSRLiL4FzYVnxdAM1VdD54vNtA0QJpUf25X4CnpBRLuf54INzhVXOODVIuk8vM6EdioqsuDrE/K5+V3bUjJOVZZA0Mk80lHNee0m0SkHvA2cJOq7vRb/T2e6pLuwH+B95KRJ+B4VT0aOAO4XkRO8lufys+rBjAIeDPA6lR9XpFK5ef2D6AYeC1IknD/c7f9D+gA9ADW46m28ZeyzwsYSujSQsI/rzDXhqCbBVgW12dWWQNDsHmmA6YRkTSgAbEVfaMiIul4/vGvqeo7/utVdaeq7nZeTwHSRaRJovOlquuc35uAd/EU6b1F8pkmyhnA96q60X9Fqj4vx8aS6jTn96YAaVLyuTkNkAOBi9WpiPYXwf/cVaq6UVUPqOpB4Lkgx0vV55UGnAtMDJYm0Z9XkGtDSs6xyhoYAs4z7ZdmMp55psEz7/Rnwb5AbnHqMJ8Hlqrqo0HSNC9p6xCRnnj+R1sTnK+6IlK/5DWexstFfskmA5eJRy9gR0kRNwmC3sml4vPy4n0OBZuzfDpwuohkOFUnpzvLEkZEBuCZNneQqu4NkiaS/7nb+fJukzonyPEi+e4mQl/gJ1XNC7Qy0Z9XiGtDas6xRLSwl4cfPL1ofsbTw+EfzrJReL4sALXwVE2sAL4D2ichTyfgKeItBOY7P2cC1wDXOGluABbj6Y0xB/hDEvLV3jneAufYJZ+Xd74EeMr5PH8EcpL0f6yD50LfwGtZ0j8vPIFpPVCE5w7tSjxtUp8Cy53fjZy0OcA4r22vcM6zFcCfk5CvFXjqnEvOsZLedy2AKaH+5wnO1yvOubMQzwUvyz9fzvsy391E5stZ/mLJOeWVNpmfV7BrQ0rOMXvy2RhjjI/KWpVkjDEmRhYYjDHG+LDAYIwxxocFBmOMMT4sMBhjjPFhgcEYY4wPCwymShORxl5DLm/wGxb6mwQd8ygRGRdifaaITEvEsY2JRFqqM2BMKqnqVjxj9yAi9wC7VfWRBB/2TmB0iDxtFpH1InK8qs5KcF6MKcNKDMYEISK7nd8ni8gXIjJJRH4WkTEicrGIfOdM3NLBSZcpIm+LyFzn5/gA+6wPHKmqC5z3fbxKKD+UDLuAZzDAi5P0pxrjwwKDMZHpDowAjgAuBTqpak9gHPBXJ80TwGOqeixwnrPOXw6+Y+zcAlyvqj3wDPtc4CzPdd4bk3RWlWRMZOaqM2igiKwEPnaW/wic4rzuC3T1mu/pEBGpr56JV0pkAZu93s8CHhWR14B39PdB3DbhGavHmKSzwGBMZPZ7vT7o9f4gv3+PqgG9VbWA4ArwDOAIgKqOEZGP8AyYNkdE+qrqT06aUPsxJmGsKskY93yMZ7RXAESkR4A0S4FDvdJ0UNUfVfVBPNVHXZxVnUjwMNjGBGOBwRj33AjkOFNXLsEzPLgPpzTQwKuR+SYRWSQiC/CUEEqm4TwF+CgZmTbGnw27bUySicjfgF2qGupZhi+BweqZ3N2YpLISgzHJ9z982yx8iEgm8KgFBZMqVmIwxhjjw0oMxhhjfFhgMMYY48MCgzHGGB8WGIwxxviwwGCMMcbH/wPTJKDZXTpMeQ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80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Document 17"/>
          <p:cNvSpPr/>
          <p:nvPr/>
        </p:nvSpPr>
        <p:spPr>
          <a:xfrm>
            <a:off x="5973" y="-18098"/>
            <a:ext cx="9157447" cy="854810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Document 19"/>
          <p:cNvSpPr/>
          <p:nvPr/>
        </p:nvSpPr>
        <p:spPr>
          <a:xfrm>
            <a:off x="-3273" y="-18098"/>
            <a:ext cx="9144000" cy="566778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17"/>
          <p:cNvSpPr/>
          <p:nvPr/>
        </p:nvSpPr>
        <p:spPr>
          <a:xfrm flipH="1" flipV="1">
            <a:off x="0" y="5945835"/>
            <a:ext cx="9148476" cy="899587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owchart: Document 19"/>
          <p:cNvSpPr/>
          <p:nvPr/>
        </p:nvSpPr>
        <p:spPr>
          <a:xfrm flipH="1" flipV="1">
            <a:off x="-20365" y="6093296"/>
            <a:ext cx="9168839" cy="648072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0" name="Picture 4" descr="lin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0366" y="6313884"/>
            <a:ext cx="916884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588224" y="6396335"/>
            <a:ext cx="2592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ทันโลก บริการดี มีคุณธรรม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36512" y="6423719"/>
            <a:ext cx="3096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ฝ่ายปฏิบัติการและบำรุงรักษา</a:t>
            </a:r>
          </a:p>
        </p:txBody>
      </p:sp>
      <p:sp>
        <p:nvSpPr>
          <p:cNvPr id="16" name="Rounded Rectangle 7"/>
          <p:cNvSpPr/>
          <p:nvPr/>
        </p:nvSpPr>
        <p:spPr>
          <a:xfrm>
            <a:off x="981114" y="95436"/>
            <a:ext cx="7623333" cy="71222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B w="38100" h="38100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b="1" dirty="0" smtClean="0">
                <a:effectLst>
                  <a:reflection endPos="0" dir="5400000" sy="-100000" algn="bl" rotWithShape="0"/>
                </a:effectLst>
                <a:latin typeface="TH SarabunPSK" pitchFamily="34" charset="-34"/>
                <a:ea typeface="Tahoma" pitchFamily="34" charset="0"/>
                <a:cs typeface="TH SarabunPSK" pitchFamily="34" charset="-34"/>
              </a:rPr>
              <a:t>     Part list</a:t>
            </a:r>
            <a:endParaRPr lang="th-TH" sz="3600" b="1" dirty="0">
              <a:effectLst>
                <a:reflection endPos="0" dir="5400000" sy="-100000" algn="bl" rotWithShape="0"/>
              </a:effectLst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85" y="95437"/>
            <a:ext cx="746963" cy="72008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>
            <a:innerShdw blurRad="114300">
              <a:srgbClr val="FFFF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AutoShape 12" descr="Image result for raspberry p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data:image/png;base64,iVBORw0KGgoAAAANSUhEUgAAAYYAAAEKCAYAAAAW8vJGAAAABHNCSVQICAgIfAhkiAAAAAlwSFlzAAALEgAACxIB0t1+/AAAADl0RVh0U29mdHdhcmUAbWF0cGxvdGxpYiB2ZXJzaW9uIDIuMS4xLCBodHRwOi8vbWF0cGxvdGxpYi5vcmcvAOZPmwAAIABJREFUeJzt3Xd8FGX+wPHPFxI6QoAAgdClCCqoEeEsWEBQEbCcylnw1MN64vnTs5yHHqJiOcudeoqIXQQ7KkVUbAhKUECKSBEk0iH0QBL4/v7YSdzdbN/Z3ZTv+/XKK7szz8w82czOd54yzyOqijHGGFOiWqozYIwxpnyxwGCMMcaHBQZjjDE+LDAYY4zxYYHBGGOMDwsMxhhjfFhgMMYY48MCgzHGGB8WGIwxxvhIS3UGYtGkSRNt27ZtqrNhjDEVyrx587aoama4dBUyMLRt25bc3NxUZ8MYYyoUEVkTSTqrSjLGGOPDAoMxxhgfFhiMMcb4qJBtDMYYU9UVFRWRl5fHvn37yqyrVasW2dnZpKenx7RvCwzGGFMB5eXlUb9+fdq2bYuIlC5XVbZu3UpeXh7t2rWLad+uVCWJyHgR2SQii4KsFxH5j4isEJGFInK017phIrLc+RnmRn6MMaay27dvH40bN/YJCgAiQuPGjQOWJCLlVhvDi8CAEOvPADo6P8OB/wGISCPgbuA4oCdwt4hkuJQnU07s21/Epm27Up0NYyod/6AQbnmkXAkMqvolsC1EksHAy+oxB2goIllAf2CGqm5T1XxgBqEDjKlgdu/dz9X3vMp1/3qNr79fkersGGMikKxeSS2BtV7v85xlwZaXISLDRSRXRHI3b96csIwad02cOpfde/ejwGMvfZLq7BhjIpCswBCoXKMhlpddqDpWVXNUNSczM+wT3aacyN9ZkOosGFNpqQa8XAZdHqlkBYY8oJXX+2xgXYjlxhhjQqhVqxZbt24tEwRKeiXVqlUr5n0nq7vqZOAGEXkDT0PzDlVdLyLTgfu9GpxPB+5IUp6MMabCys7OJi8vj0BV6yXPMcTKlcAgIhOAk4EmIpKHp6dROoCqPgNMAc4EVgB7gT8767aJyL3AXGdXo1Q1VCO2McYYID09PebnFMJxJTCo6tAw6xW4Psi68cB4N/JhjDEmfjZWkjHGGB8WGKqA/YVFqc6CMaYCscBQiakq9/7vIy6740U+nbM01dkxxlQQFhgqsYU//8b8n9ZSXHyApyd8kfTjv/TebGbPX5n04xpj4mOBoRLbvnNvyo69Zt02Js9ckLLjG2NiZ4HBJMTGrTtTnQUThQ1bdvL6h9/x06oNIdPNWbCKN6fPY9ee2EfuNOWfzcdgjOGBsVPJ25jP2zO+57WHrqRWzbITvKxZt5WHx38MwLpN2xlx6WnJzqZJEisxGGPI25hf+nrNuq0B00z/eknp6y9zlyc8TyZ1LDAYUwmpKm99/D3j3vqanbttIEMTHatKMqYS+mreciZ89B3gmRPjpssir/b56MtFLFm5nrP6HEGNdLtEVEVWYjCmEprmVe3z1bzoqn1mfb+CVz/4lg8+X+h2tkwFYYEhCX7btJ2iogOpzoYxUXn9w+9c3Z+qsmLNJoqL7bsQreLiA3z9/QoWLstLyvGsnJhgb06fxxtT5tIiswFP3Hkh1apZLDZV05Ovf87n3y2jc7vm3H/TEFf2OWlaLh/PWsIFA3I4/fiuruyzPPrs22U8O+lLAB68+VwObdM0ocezq1SCvTHFM6L4us07+Hbh6tRmpgpauyGfu5+czNhJX8U9q5WJz+ffLQNg2S8b2LRtV9z721Own4lTc8nfubf0ollZef99z775VcKPZyWGJNq33wazS7b7n53Cpm27WLR8HV3aN+OknE6pzpIBV6qTCvbZ9ylRXCkxiMgAEVkmIitE5PYA6x8TkfnOz88ist1r3QGvdZPdyI8xJbzvTBcs+y2FOTGm4oi7xCAi1YGngH545nCeKyKTVbW0W4Sq/s0r/V+Bo7x2UaCqPeLNR0WwYetOfl69kY5tmiIiFBYV8/5nCxARBp/SnfT06qnOoqnEDh48yNoN+bTOaoSIpDo7phxzo8TQE1ihqqtUtRB4AxgcIv1QYIILx61w3po+jzsee7f0qdEPPl/IG1PmMuGj75j29eIU585Udg88N42bH3yTx1/5NNVZMXFIRkh3IzC0BNZ6vc9zlpUhIm2AdsBnXotriUiuiMwREXe6KpRz/3n1MyZMmevTHfCVD+akMEemsttbUMj3S34F4Ot5K2LaR1UrZGzJ382Y56bxzMQvqlwXWzcCQ6DTJVj3j4uAt1TV+1Nurao5wJ+Ax0WkQ8CDiAx3Akju5s2b48txOfDW9HlJP+ab0+clvGfOvv1FrjeyHzhwkNnzV7FoeeLbCAqLitlTsD/hx0m2AwcPxr2P8jZi7o8/J/Z8+O9rnzF30WpmfLOUqV9VrRK9G4EhD2jl9T4bWBck7UX4VSOp6jrn9yrgc3zbH7zTjVXVHFXNyczMjDfPVdIbU+YyZ8EvCdv/2g35XDXyFa4a+QprN2xzbb+fz13GIy98zN1PfsDKXxN3U7Alfzd/GfkKV/3zFX5evRGAXXv2WTdXxw9L14ZPlERPvj4zoftftPz3y9isH2IrZUVLVdmwZWfKzzk3AsNcoKOItBORGngu/mV6F4lIZyADmO21LENEajqvmwDHA0v8t60o9hYUcvuj73D+iGcSfjcTq0de+Jj3P4t9Ap2Z3y7jpgcmMvWrRWXWPfriDAr2FVKwr9DVp2a9Z597asLnMe8nXFXI2ElfsXvvfgqLirnnqQ/5YOZC/nzni9zz1Ac+X9T8nXv5dM5Stu3YE3NeQnHjohDub523eA1jnptG7uI1MR/DrZLh9l2J/Twrkv++NpPr732df7/4SUrzEXdgUNVi4AZgOrAUmKSqi0VklIgM8ko6FHhDfc/6w4BcEVkAzATGePdmqmjGvzuL5Ws2ocA9T32Q0GN5fym379rLvMVrIq4Hffn92fy2aXv4hAE8+fpM1m7IZ9xbX5cZ5uPX9e6VElLht02/Dz29v7CIF9/7BsVz57jUawKbB8ZO5ekJXzDmuWk+26sqazfkc+BAbNU2qspjL3/C8LtfjeuCHcjGLb7VQPePncrcRat5YOzUkIGosKg46Lrps9z5qj70/Mc8PeEL7ns2dF6qgi/m/gzA7PkrU9qu4coDbqo6BZjit2yk3/t7Amz3DXCEG3mIx+IV6/js22WcelxnunbIYt/+ImrXqsGMb5awZOV6zjv9aLKbZQTc9vslvzJ20lcc0aklM79d5rMu3GxY0Zry5Y98u/CX0iLu4R1bcMdfzuDKu14GiGqogbwN+bRs2jCu/BQWF5fbLrbrN+/goy9+jGqbPQWFQdft3vt7u8PKtZtLf6tqadfP59+exdSvFsU85MMPS9eWNgw/MHYqbz9xTUTbbduxh982bufwji1K8+J/7j3ywoyg24e6GI/872TG3HxuwHXeQWPZLxt4/aPv6N65FX17d2Hhst/o3iWb+nVrhc3/sl88eV392xb2FxYHnCQoEtO/Xkz/E7rFtK3xZU8+4zn5wfPIftcOWSxbvZHTenXhY+eOaOnKDTxzz8UBt73vWU88/Ozbn8qs+8cT77mWx59Xb+T5t2f5LFu0fB0X//350vclXzC3HDx4kGrVqjHz22X8tjGfs0/p7rN+0tR5dGzblBOOPtTV44YS6R3lA2OnRlUqUtWYpqv0fh6gpHpt2S8bWLshn1bNy95M7NxdwJ6CQrIyG5RZty6GUlzBvkJuvH8iBfsKuWBADheekRMw3eb82IagWL5mE1vyd9Mko17QNPv2F3Hn455zfdHydUyclktx8QEOa5/F6BGheq6XFU/Pp7FvfmWBwSUWGPwsWbkeoDQoQOxfKjflLnK3aiHUA06qyr9f/IQFP63llOM6l955r/erjvjwi4XwBTRvfEjCB/WK1NoN+Tw94fOAQUH8OtAVFR0oLfGEa9QuKj7A/J/W0jHCvzNQNcCW/N1cP3oCxcUHuO2qAfQ8om3pusKi4pgC07SvF1Owz1PSmTQtN2hgiMfBIMG45Bx6cNx0n+Ulf/vSVevD7jtQO0XJ+fdL3mauG3oy3Q5tEW2WK7VkPJxogSFGM75ZwrzFv7q+3wMHDvLDT2tp2bRhwLtKt4x/e5bPhcnbouXrmD1/JYBPdcycBasCpp/y1SJubHNqRMd9+f3ZHDyo9Orens7tmoU8yX9atYGno2xsvu+ZKREF8tc//I73PpvPmScezuXn/CHoxa/EU69/zv7Coriq38a99XXpRfPBcdNKq4p27i5gxAOTYppprSgJ9dDhSmkLf45+KOiSPT75+udl1n2Zu7z0/Bv538m8/vCVvPTeHIqKD3D5Ob2pW7tmyH3v2rOP9z+dT6d2zTn28DaICKrK90t+JX/nXtpnN6FddpNy//T36GenUFx8kBGXRvbdcpMFhhhs2raLZyYmZjTHt2d8z8SpuaSlVWfcqEsjqqP1tmNXAQ3q1w6bbnP+rtKqIn+btiWuv3pJj6gPPl/IyOsG0r1zdtC0wariDhw4yC95W2jfqklp/guLirn+3gkR92x5e8b3pfm4eOBxYdPvL/Tc2UZaPRXoTnj7rr0B074y+dsqO/1mSQDwtmrtFp/378z4gemzPM8RpKVV4+oLTgq5zxtGTyhtEyopmS37ZSP3j51amiZUtZublq/ZyM+rN9Hn2E7Uq1M2oJV0T23e5JAygaqkZ2Oiu+UGYsNux2D1b4EnS3fDxKm5gKc4/t6n86Pefu2Gbezeu58X3vmGN1PwEF00Rj39IS+8803UPVHGjJvGbY++w0PPf1y67MPPf4y5u+NBjf/hL393/ef9iNJt27EnYPtUrFTV9Ql2gvWyiueGe826yL9DH335e9foj8P0hFq/eYdPR4EHx3l6jj3jNyz3pGm5ER+/RP7OvazdkB8+oWPXnn3c/ui7jH9nFs+//XXANM9O+pIbRk/ggbHTAq4H3+cpksVKDOVEoC9fcXFsF6xXP5jDjG+WxpulpPjwi4Vs3LqTvn84jGO6tg5bvC8uPlA6tMPcRatLl7324bcx5yGVPSQfe8nd/urzlvxaWhpyyxe5yxl65rFlj7X4V/r2OizktktWrqdrh6wyy/OiuMBGw78LcTTWbdrOv1/8hG079nDHXwb4rNuSv5ur73mVAwcO0iSjHkcd1opLzu4VsBRQXHyAxSvXs+LXTaXLvsxdzohLy867XfI9nbdkTcSlxmTUgFmJoRzxPzEUZX9hEaOf+SiqL3sqgsLs+YHbHyJR0p/e+1mBYPvzv4arKrc88nZExwn2hXrurcB3c9EI1NjsvyxQACrp7BCKqvLpnKW8/uF3PnfDULYhcn4MTyeHC4y7dgduFF/2ywZufeStkNv+8z/vx90fv6RxPRJ5G6MLOB/MXMjDz0/n1/Xb+PeLn7D6ty3s3F3AHY+965Muf+fe0pu3Lfm7mfHNUl6ZHHh8s/++PpNRT39YpuQWrrRTHOPzL4lgJYYIbdq2i6aN6if0GDc/+KbP++27CvjPqzOjGorA/8IRysSpuSxZuZ7uXVpx5omHU6d2jYi39ffICx+HTxTG2De/YuS1Z7Frz/6g+/Ovdlr482+sjfDBumClkc+/W8aPMTSgevsi9+cyyy6740XOOLEb3Q5tQY8uwdtSwlmwLK/06e9P5ixl/OhhFBYVu9bwvCDMPMLTZy2mTYtGAddt3R6++m7H7gIaNwze3dVbIhqEC/YVBjxHVv66mRff+waAZas3kr8zcBtQMJ/MXsq1F/UpszzYIIXPTvqywkw/aoEhQvc8+QFP/XNoQnsy+J+Ys76PfnyWh8dHfoF+62NPKWTJyvVM+Oi7sI3BibYlfzfX/Ou1qJ4c3hviobRoRHKBC8V72I4S+wuLeO/T+bz36XyuOPf4MkFtzbrIAtq9//uo9PWOXQVsyd/NzQ++SWFRMUd08h3IePGK6OujI+kmOzaO6SRvemASe/3u+tf8tpV/PfVhTPvbsauA3MWrI05/yW3jAy737k0VbVCo7KwqKUIbt+5kw5byNbqk20Y9/WFMg9R9FeMwzv4K9hWGDQoHD8beILB1+24gsuobt41/Z1aZZaOeju3COHbSV+wp2E+RV3tLifI4LIl/UACYs/CXoN1cNejgzB53PfFewEBc0ZWn7rMWGGJQjv5/rns+wAUsnIMuDOmcDD8sXcvSlev5Z4Q9htxWMpRGiWDdV0tMnrmAzdvKPpOxbnNs41wFs31X+ekqO/+n8FV66zbvcOVYgQaCTDTvUmM0bSfJVuUDQyxPm5rUKSyKr1599LNTwieKUqLmb3jpvdnc/ui7ZZa7fV/y8vuzwydKkpLupckQb/VhLLbvKigNDpOmld/u5FW+jeGT2RWjW2eyLPtlAycf2ynV2QjK/y472kZvtycRmv714rjq38MJVKrYu8/dv8Ekz+Mvf8JvG7dzzUV9mDzTd/j78lQTUeVLDNH4YemvVWJY4GcnJeap7sookUEhmHBVUBVdRfyOHThwkPk/rWVHmGq5RcvXkb9zLw94PYUdLRsrKQn2FQYfb97f82/P4oV3Z3PNhScmMEfGmIpm/DuzmPZ15Zn+s8oFht82bWfP3v10bNOUWT+sjHru5YMHD1bKHhHGmOjt3rufLfm7khoUKkyJQUQGAE8A1YFxqjrGb/3lwMNAyXyXT6rqOGfdMOAuZ/loVX3JjTwFkrcxnxH3TwTgyE7ZMY0KaYxJrF17EtOYnwgPj5/Oepd6SRVE2HaUjBF14w4MIlIdeAroB+QBc0VkcoApOieq6g1+2zYC7gZy8Ix2MM/ZNiEDqfzvjd/v9C0oGFM+RTNQXaq5OcDdDaMnRJTut43udlcOxI3G557AClVdpaqFwBtApNM29QdmqOo2JxjMAAaE2SZmbj0la4xJnJIhzk1gyfh83AgMLQHvwXzynGX+zhORhSLyloi0inJbY0wV4VbVjImdG4EhUEuIf3+zD4C2qnok8AlQ0o4QybaehCLDRSRXRHI3b45+2AZjjDGRcSMw5AGtvN5nAz4Vb6q6VVVLWpSeA46JdFuvfYxV1RxVzcnMzIwpoxWvd7QxxiSfG4FhLtBRRNqJSA3gImCydwIR8Z6pYxBQ8rjxdOB0EckQkQzgdGdZYlTAB2eMMSbZ4u6VpKrFInIDngt6dWC8qi4WkVFArqpOBm4UkUFAMbANuNzZdpuI3IsnuACMUtXyNzykMcZUIa48x6CqU4ApfstGer2+A7gjyLbjgcADprvMCgzGGBOejZVkjDHGR5UKDBVxcC5jjEm2KhUYytNk28YYU15VqcCwcWvlnprTGGPcUKUCgzHGmPAsMBhjjPFhgcEYY4wPCwzGGGN8WGAwxhjjwwKDMcYYHxYYjDHG+LDAYIwxxocFBmOMMT4sMBhjjPFhgcEYY4wPCwzGGGN8uBIYRGSAiCwTkRUicnuA9TeLyBIRWSgin4pIG691B0RkvvMz2X9bY4wxyRX3DG4iUh14CugH5AFzRWSyqi7xSvYDkKOqe0XkWuAh4EJnXYGq9og3H8YYY9zhRomhJ7BCVVepaiHwBjDYO4GqzlTVvc7bOUC2C8c1xhiTAG4EhpbAWq/3ec6yYK4Epnq9ryUiuSIyR0SGuJAfY4wxcYi7KgmQAMsCzqEpIpcAOUAfr8WtVXWdiLQHPhORH1V1ZYBthwPDAVq3bh1/ro0xxgTkRokhD2jl9T4bWOefSET6Av8ABqnq/pLlqrrO+b0K+Bw4KtBBVHWsquaoak5mZqYL2TbGGBOIG4FhLtBRRNqJSA3gIsCnd5GIHAU8iycobPJaniEiNZ3XTYDjAe9Ga2OMMUkWd1WSqhaLyA3AdKA6MF5VF4vIKCBXVScDDwP1gDdFBOBXVR0EHAY8KyIH8QSpMX69mYwxxiSZG20MqOoUYIrfspFer/sG2e4b4Ag38mCMMcYd9uSzMcYYHxYYjDHG+LDAYIwxxocFBmOMMT4sMBhjjPFhgcEYY4wPCwzGGGN8WGAwxhjjwwKDMcYYHxYYjDHG+LDAYIwxxocFBmOMMT4sMBhjjPFhgcEYY4wPCwzGGGN8WGAwxhjjw5XAICIDRGSZiKwQkdsDrK8pIhOd9d+KSFuvdXc4y5eJSH838mOMMSZ2cQcGEakOPAWcAXQFhopIV79kVwL5qnoo8BjwoLNtVzxzRHcDBgBPO/tznaomYrfGGFPpuFFi6AmsUNVVqloIvAEM9kszGHjJef0WcJp4Jn8eDLyhqvtV9RdghbM/103/2qaSNsaYSLgRGFoCa73e5znLAqZR1WJgB9A4wm0BEJHhIpIrIrmbN2+OKoOqynNvfRXVNsYYU1W5ERgkwDL/eptgaSLZ1rNQdayq5qhqTmZmZnQZFOGGP50S1TbGGFNVuREY8oBWXu+zgXXB0ohIGtAA2Bbhtq7oeWTbROzWGGMqHTcCw1ygo4i0E5EaeBqTJ/ulmQwMc16fD3ymntbgycBFTq+ldkBH4DsX8lSGBCycGGOM8ZcW7w5UtVhEbgCmA9WB8aq6WERGAbmqOhl4HnhFRFbgKSlc5Gy7WEQmAUuAYuB6VT0Qb56MMcbELu7AAKCqU4ApfstGer3eB/wxyLb3Afe5kY9QxAoMxhgTkSrz5LNYZDDGmIhUmcBgjDEmMhYYjDHG+KgygcFqkowxJjJVJjAYY4yJTJUJDNb4bIwxkakygcEYY0xkqkxgsCefjTEmMlUmMBhjjIlMlQkM1sRgjDGRqTKBwRhjTGQsMBhjjPFRZQKDdVc1xpjIVKHAkOocGGNMxVBlAoMxxpjIVJnAYFVJxhgTmbgCg4g0EpEZIrLc+Z0RIE0PEZktIotFZKGIXOi17kUR+UVE5js/PeLJjzHGmPjFW2K4HfhUVTsCnzrv/e0FLlPVbsAA4HERaei1/lZV7eH8zI8zP8YYY+IUb2AYDLzkvH4JGOKfQFV/VtXlzut1wCYgM87jRs2qkowxJjLxBoZmqroewPndNFRiEekJ1ABWei2+z6liekxEaobYdriI5IpI7ubNm+PMtjHGmGDCBgYR+UREFgX4GRzNgUQkC3gF+LOqHnQW3wF0AY4FGgG3BdteVceqao6q5mRmJr3AYYwxVUZauASq2jfYOhHZKCJZqrreufBvCpLuEOAj4C5VneO17/XOy/0i8gJwS1S5N8YY47p4q5ImA8Oc18OA9/0TiEgN4F3gZVV9029dlvNb8LRPLIozP8YYY+IUb2AYA/QTkeVAP+c9IpIjIuOcNBcAJwGXB+iW+pqI/Aj8CDQBRseZH2OMMXEKW5UUiqpuBU4LsDwXuMp5/SrwapDtT43n+MYYY9xXZZ58NsYYExkLDMYYY3xYYDDGGOPDAoMxxhgfFhiMMcb4sMBgjDHGhwUGY4wxPiwwGGOM8WGBwRhjjA8LDMYYY3xYYDDGGOPDAoMxxhgfFhiMMcb4sMBgjDHGhwUGY4wxPuIKDCLSSERmiMhy53dGkHQHvCbpmey1vJ2IfOtsP9GZ7c0YY0wKxVtiuB34VFU7Ap867wMpUNUezs8gr+UPAo852+cDV8aZH2OMMXGKNzAMBl5yXr+EZ97miDjzPJ8KvBXL9rH48zl/SOTujTGmUog3MDRT1fUAzu+mQdLVEpFcEZkjIiUX/8bAdlUtdt7nAS3jzE9IA08+MpG7N8aYSiHsnM8i8gnQPMCqf0RxnNaquk5E2gOficiPwM4A6TREPoYDwwFat24dxaGNMcZEI2xgUNW+wdaJyEYRyVLV9SKSBWwKso91zu9VIvI5cBTwNtBQRNKcUkM2sC5EPsYCYwFycnKCBhBjjDHxibcqaTIwzHk9DHjfP4GIZIhITed1E+B4YImqKjATOD/U9sYYY5Ir3sAwBugnIsuBfs57RCRHRMY5aQ4DckVkAZ5AMEZVlzjrbgNuFpEVeNocno8zP8YYY+IUtiopFFXdCpwWYHkucJXz+hvgiCDbrwJ6xpMHY4wx7rInn40xxviocoHhmK5tUp0FY4wp16pcYDitd5dUZ8EYY8q1KhcY0qpXuT/ZGGOiUuWukl3aB3pWzxhjTIkqFxjq1q7JfSOG0OvIdqnOijHGlEtxdVetqLq0b07tWunMWfhLqrNijDFRaVC/dsKPUeVKDKZyuOf6s1OdBWMiknFIHVf317xJA1f3F0iVDQy1a9mcQNE420amNcY1DevXoXO78tveWWUDQ9NG9VOdhQrFenMZ455Tenbi0NaZAdfldEv9s1b2bfdy4yWnpjoLJkIiqc6BccM1F56U6ixELKdbm7B3+Y/edgEP3nxu2H316dkZwfck7nlEW7p3zubqcvCZWGBwNG5Yl/p1a6U6G1XGGSceHlG6atUCn6KHtc/ivhEJnfDPJEGPLq183g/sk5wqy5o10jm6a3TzukRywW6SUZfs5hk+yyTAXUy1akLvHu1L33ds05TbrhrAyOsG0qhB3ZDHSMZNkQUGx3HWfTWoM0+K7CIeqf/7cz8Gndo9orTjRl0acHn16tXo0r45bz9xjZtZM0mW2ah+6Xfv3L5HJfXYN/zplKjSB7tgp6dVBzztBnVq1cAzo8DvatUo2/lTVenSvjlXnnc8px7XhZsv7xdVXhLNAoPxce1Ffcosu3jgca4e4w89OkTcZpGMrnmR6NohK9VZCOqCATk8eddQXrz/8lRnJSa3XnE640cP4+Kzj0taFWF6WjUa1K/NSTkd497XP689i8sG9+beGwcFLB3cdFnQuc4486QjuP5PJ5e7Nk8LDA5VykR6b5FUW9SrU9PNLCVcp7bNIkpXq2a668euGeAuqjzrc2wnnrjzQv5x9Zkx72NwhKWkSPXu0YH+x3fjnL49yMpsUGGrQkWk9AZgSN8eVE9CR4e/X9kfgEsH9Yr7eE0b1Wfwqd1p0bRhwPUdWmfy6G1/jOsYyWaBIUJd2jfnsdsvCJnmpQf+nKTcuKNjm6ac3LOzz7JQwdHbYe3ju4OuW7smg07pTo308AEiM8P3bmrQKe5eYCOV3SyD+nVjD/7xVld27ZBFNa870v+7vC/DLzgxos8wFuf1Ozoh+w2lYf06PHjzuQntCDLm5nMo+11pAAAV0ElEQVTodmgLwFM99L+Rf4prf3Vrhz8n2rRoHNcxki2uwCAijURkhogsd35nBEhziojM9/rZJyJDnHUvisgvXut6xJOfeERyQWyd1YjrhpatavF21zVnuZWllGjcsF5E6S4eGP/8SsOG9ObVB68IW9I6pJ7vnfCfznJnbqdeR7bjn9dG9//y70mSTL26t+ehW85j0Cndeej/zgtYbeGmk46Nv5olFu2ym9Dn2E4J23/HNr4l5UjP+UCuOPd46tSO7Jmo9q083VNr1kineeNDYj5mMs7BeEsMtwOfqmpH4FPnvQ9VnamqPVS1B3AqsBf42CvJrSXrVXV+nPlJuD45oU/YOrXcr3ZJlEAnmH+PihIN6vs+vXlYhyyG//HEuPNQvXq1qIvy6enVYzqWfztB+9aZCbvbToT+x3elXXYThg3pTYcgfeDdcv7pR5PdLPC5UBn97bK+NGt8CC2bNqSaCDVrRPY9PqtPwMkpA7rtyv5ccvZxPPC3c0hLi+0cTpZ4A8Ng4CXn9UtAuIr484Gpqro3zuO6wvtR9cM7tqRJRux3DpVlUL5qQe5C+5/QlcyM+giUlpr6n9CNR249P+5j/l+CemT07tHB531a9bJfxuZNYr9zi5Z/u0o0T5OPvG5gUi8mQ10qlYXidptLPE445lCeHvkn/vOPixh372W8/MDlrh+jSUY9zul7FG1aNHJ9326LNzA0U9X1AM7vpmHSXwRM8Ft2n4gsFJHHRCSprbf/vHYgh3dswVl9jqBX93a0adE4bP/6QMX3u68byN+GeXoeZATo0layLlLNmxySsjtZ/+BYctdYIz2NJ++6iGfuuYTTeh1Wur5p4/h7U3TtkMWovw7iH1efGfS5hVCCtXdkNw/cGOitUYO6XH3BSRzZKZsjOrUMmi5UrU12s4yICvdtWjQufUBq0CndufycP0SwlUekbT+BxNselCiXDe6dlON4l3x6dW8fIqVHg/q1SUurTovM2MYkSi/npYFIhP0WisgnIrIowM/gaA4kIlnAEcB0r8V3AF2AY4FGwG0hth8uIrkikrt58+ZoDh1UmxaN+NcNg7ji3ONLL/hXnX8CN116mk+6Pw44pvR19erVytxVH9k5u/RuLlC3sxOOPjSqfD1++4VUq5acuuzqAY4z4ZGrOKx9Fsd0bcPfr+pfujwtrXqZwFG3ds2oHxTyJyJ0O7QFR3dtzZ3Dzyhd7v06lHDtPuGcfnxX7r5+IId3DB4YStT2q08ed+9lPHHnhYwN8ryFNxFh9I2DePKuoQwbEt1FMY64QK/usZdmI+2q/LfL+kb0xG+iHe/3XTvqsFb8669nc/tfBnDhGTlRVX+2yortzj4trTrXDz2ZDq0y+VuIrqqhBCu5g6fTSKKFDQyq2ldVDw/w8z6w0bngl1z4N4XY1QXAu6pa5LXv9eqxH3gBCFp+VdWxqpqjqjmZmYmtX/UvFVzQ/xif93dF2WAZrfT06gw57fd2+ERWIVx4Rk7pSVhyEaiRnsboEYO58+ozaBmkC563O4efweN3XOhKfnp0yebu6wYy8rqBEQecFk0blum5FIgbpZuWTRvSq3t7BE91S0l1ZLinVUtUq1aNrBjvRGN1eMcWMW97br/IHjpr1qTsZ9vziLYxHzdWV1/ge+G/bHBvGtavw7GHt+WCATlJey7m1F5deOiW8zjhmOhuCoNp1KAuGYfUoUOrTC48I8eVfYYSb33FZGAYMMb5/X6ItEPxlBBKiUiWqq4Xz5V4CLAozvy4on2rJqWvhbLDMtRIQlFx8Knd2VtQSPGBA2QcUpfXPvw27DaDTunO5JkLojpO44b1eOTvf2T95u0xD94lIrQK0mhdu1YNCvYVRrWvIztn+yxr36oJK9d6SonBejA9c8/FTJqWy8SpuaXLTj62M53aNGPMuGnUrV2TS84+jk9mL404L8HcesXp7CnYH1E3RfCcQ5cGqTY5pF5tdu4uiDtPoQTrX59ot101gKv++TL5O5PTpHjfiCER/08icWjrpnzrzNmS6k4Kz426FFVNeE+0EvG2MYwB+onIcqCf8x4RyRGRcSWJRKQt0Ar4wm/710TkR+BHoAkwOs78uKJF04b85fwTOaZrGx64+ZyU5KFGehrDhvTmyvNOoG6E3eGibdRq1LBu6Xa9urd3vWTS68h2/P2K0+Pez6WDepHdLIOG9evwzxDdgRvU870bbN7kEI7u2prn772MsfdcEtcDYJ3a+g6eFs0F6IX7Lw/a0Drqr4Po2/uwsM84xNLGUKdWDUZeN5Aa6WlB75TfevzqqPcbSK2agc/Rk+Podjri0sifZWiX3cT1aXsHnXIkR3RqSWZGfUb9NcnzfwQIAMkKChBniUFVtwKnBVieC1zl9X41UKYCV1XL7XCmA07sxoATu7m2v26HtmDxinUxbdvn2E68PHkO+/YXhU8coRaZDTgzwoHsYlGnVg1uvbI/m7ftintfdWvX5PE7LuDAgYMxBa94AsKxh7ele5fsoCUib+1bZbJqbdn2r1DHb9U8g2sv6sPSletL707dct3Qk+nulL7uvm4gr33wHRu37iRvY35pmngvNgIc060NrZpnsG3HnjLrz+9/DFt37GHf/iK++3F1VPs+KacTXdpnce2/XvNZ3rB+HUZceir/evrDOHIeXlpade65/uyk3qmXFxWnE3cFd+Mlp/Lie7Np0rAuh3dqySPjP6Zxw7rcefWZ3HjfGyG3rVUznYduOY8Vazbx3qfz+XX9trjy0uvIdtxyxekpOdljfaJVRMIGhcZxdDcO5va/DIg47d+vOJ1P5vxE++wmPPT89PAbJFirrN+DWZsWjbnz6jP4et4KHnv5k7j2e9yR7fhh6VqG//FEcg5vU1q916hBXS45+zi+mreitB68Vs10RjidOc4b8UzUx2raqD7padUpKj5QumzcvZcm9dytakEBLDAkTZOMetzy59/7648fPYxaNdMi7p7ZsmlDWjZtyNSvgjfD1KyRzu1/GcCY56b5LP/f3Rf73HXVrVMzZSd7Ip9oPaZra7p3zmbJyvUBBwMMJ96PJLNRfYaeeSwA3Ttns2BZXsSDtGW6NIjaqL8OYsJHczmmW+uEPaD29yv7U1x8IGCgPqfvUZwTwSipjRtG1lgfSCov1GeeeDjLftkAJPZcTjULDCni/Rh9drMMn+J9NM7vfwxvTZ9Hs8aHcNyRbalWrRoP/d95/P3fb5emqenXcNY+O7G9ulJFRBh53UAKi4pT3lh41zVnsnZDPq0j7PLYJKMeFw88jq/mLWfoWT15cNy08BsF0O3QFoweEVVP8qh0cIZ1SPbDdi+/PxvwjCRb4oIBOUya5ulsEKxbrdvnwfFHd2DTtl3s2FXA+f2TP5ZUslhgiIHbdyxZmQ1KA0O0w0NcdEYOf+jRnqzMBqWlj0DDJdw3YgiPv/wprbIy6PeHw8qsr0xCXQxyurUhd/EaIPrnS6JRrVq1qAdOO7ffUUG7h8bzgJuPclIrEs136MwTD2d/YREHDipDTvu9EX/Iad2pW7sGh9SrRY8uv/dkK+mdd9RhrVx/sl1EIu7CG4+bLjuNR1+cAUTXCO8WCwzlwF/+eAJLV61nf2ExI68bGNW2IhLRBahL++b87+4/Vcn6Um/XDu3D9K+XcGjrTJrFMZCZSZ709Oo+JYUSNWukMzDAsCLDhvTmrD5HxFVdlWq9u7fjb8P6cvDgQY4/KnE3MMFYYEiAenVqsnvv/ojTN25Yj+dGXUph0YGwI41ePPA47nnqA8D3iexIpCIoeI9HFenAZInUsH6doA8IpXLk1GSpKjcG8Yx7Vh5Uq1YtoSXacCwwJMB5px/NS+/NjmqbGulpEdWHHt6xBTdf3o/tO/fSt3eXWLOYEL17dGD2/JUAnNzT0zCXllad+0YMYfb8VZzaq3OozU0Ih7ZO/DAIyVQVgnBFZoEhAWol8M5YRDj+qA7hE6bAX84/obS3ytAzfx/dpEv75q4/fFSVHFKvdrmZ4jQetWqmlz6Lk+xhQUx0LDDEoIqUxqPWoH7tqPr9m8jEO0hhtMKNMByrkdeexd1PfkB6WnWujXPgQ5NYFhgSwHvQskgGdzPlw8k9O/mMSZWsYaHLk0duPZ922U18lvXo0or5P60F4MRjYp/VrXO75oy79zLS06qVi/YmE5wFhgRo0bQhN15yKj8u/81nlFRTvjVqUJfRNw5mxa+bOblnp7iG0qioAnXvvG5oH8a/PYsG9etwRpzDxITrXGHKBwsMCdLn2E7l5slIxaU+8FXAYR2yOKxD+ZzYJlUaN6zHrVf2D5/QVBrxjq5qyqkjO3ke+Gmd1ajMqKOm/Dvfaw6QP/aPrltyPFL9xLgpH+wsqKRuuaIf3y/+lSM7Z1eZvuuVyXn9jqJZo/pkZTZI+LzU940YwozZSzn52E5RP3lvKicLDDGoCBfaurVrcmKEA7iZ8qdGehqn9nL/OZVAp651Jzb+7PbAGGOMj7gCg4j8UUQWi8hBEQk6EamIDBCRZSKyQkRu91reTkS+FZHlIjJRRCKbqswYY0zCxFtiWAScC3wZLIGIVAeeAs4AugJDRaSrs/pB4DFV7QjkA1fGmR9jjDFxiiswqOpSVV0WJllPYIWqrlLVQuANYLB4KupPBd5y0r0EDIknP8lSq6Y9nGMqpuoRTgxlqrZknCUtgbVe7/OcZY2B7apa7Le83Gud1ai0O+h5/SrvZB2m8jmma+vSEW8r+7wcJnZheyWJyCdAoC4L/1DV9yM4RqAuPBpiebB8DAeGA7RundyxYwIZed1ZbNuxh8YNK/bwvqZqSUurzsO3ns/yNZs4qkurVGfHlFNhA4Oq9o3zGHmA9xmYDawDtgANRSTNKTWULA+Wj7HAWICcnJyUP8orIhYUTIWUcUgdeh7RNtXZMOVYMqqS5gIdnR5INYCLgMnqmatwJnC+k24YEEkJxBhjTALF2131HBHJA3oDH4nIdGd5CxGZAuCUBm4ApgNLgUmqutjZxW3AzSKyAk+bw/Px5McYY0z8xLVJxpMoJydHc3NzU50NY4ypUERknqoGfeashPVdM8YY48MCgzHGGB8WGIwxxviwwGCMMcZHhWx8FpHNwJoYN2+C5xmK8sbyFR3LV3QsX9GprPlqo6qZ4RJVyMAQDxHJjaRVPtksX9GxfEXH8hWdqp4vq0oyxhjjwwKDMcYYH1UxMIxNdQaCsHxFx/IVHctXdKp0vqpcG4MxxpjQqmKJwRhjTAiVNjAEm2faa31NZ57pFc68022TkKdWIjJTRJY6c2WPCJDmZBHZISLznZ+Ric6Xc9zVIvKjc8wyA1GJx3+cz2uhiCR8hiIR6ez1OcwXkZ0icpNfmqR8XiIyXkQ2icgir2WNRGSGM2f5DBHJCLLtMCfNchEZloR8PSwiPzn/p3dFpGGQbUP+zxOQr3tE5Dev/9WZQbYN+d1NQL4meuVptYjMD7JtIj+vgNeGlJ1jqlrpfoDqwEqgPVADWAB09UtzHfCM8/oiYGIS8pUFHO28rg/8HCBfJwMfpuAzWw00CbH+TGAqngmWegHfpuB/ugFPP+ykf17AScDRwCKvZQ8BtzuvbwceDLBdI2CV8zvDeZ2R4HydDqQ5rx8MlK9I/ucJyNc9wC0R/J9Dfnfdzpff+n8DI1PweQW8NqTqHKusJYaA80z7pRmMZ55p8Mw7fZqIBJpVzjWqul5Vv3de78IzDHmFmM4Uz+f1snrMwTPJUlYSj38asFJVY32wMS6q+iWwzW+x9zkUbM7y/sAMVd2mqvnADGBAIvOlqh/r71PmzsEzCVZSBfm8IhHJdzch+XK+/xcAE9w6XqRCXBtSco5V1sAQbJ7pgGmcL9EOPHNCJIVTdXUU8G2A1b1FZIGITBWRbknKkgIfi8g88Uyj6i+SzzSRLiL4FzYVnxdAM1VdD54vNtA0QJpUf25X4CnpBRLuf54INzhVXOODVIuk8vM6EdioqsuDrE/K5+V3bUjJOVZZA0Mk80lHNee0m0SkHvA2cJOq7vRb/T2e6pLuwH+B95KRJ+B4VT0aOAO4XkRO8lufys+rBjAIeDPA6lR9XpFK5ef2D6AYeC1IknD/c7f9D+gA9ADW46m28ZeyzwsYSujSQsI/rzDXhqCbBVgW12dWWQNDsHmmA6YRkTSgAbEVfaMiIul4/vGvqeo7/utVdaeq7nZeTwHSRaRJovOlquuc35uAd/EU6b1F8pkmyhnA96q60X9Fqj4vx8aS6jTn96YAaVLyuTkNkAOBi9WpiPYXwf/cVaq6UVUPqOpB4Lkgx0vV55UGnAtMDJYm0Z9XkGtDSs6xyhoYAs4z7ZdmMp55psEz7/Rnwb5AbnHqMJ8Hlqrqo0HSNC9p6xCRnnj+R1sTnK+6IlK/5DWexstFfskmA5eJRy9gR0kRNwmC3sml4vPy4n0OBZuzfDpwuohkOFUnpzvLEkZEBuCZNneQqu4NkiaS/7nb+fJukzonyPEi+e4mQl/gJ1XNC7Qy0Z9XiGtDas6xRLSwl4cfPL1ofsbTw+EfzrJReL4sALXwVE2sAL4D2ichTyfgKeItBOY7P2cC1wDXOGluABbj6Y0xB/hDEvLV3jneAufYJZ+Xd74EeMr5PH8EcpL0f6yD50LfwGtZ0j8vPIFpPVCE5w7tSjxtUp8Cy53fjZy0OcA4r22vcM6zFcCfk5CvFXjqnEvOsZLedy2AKaH+5wnO1yvOubMQzwUvyz9fzvsy391E5stZ/mLJOeWVNpmfV7BrQ0rOMXvy2RhjjI/KWpVkjDEmRhYYjDHG+LDAYIwxxocFBmOMMT4sMBhjjPFhgcEYY4wPCwymShORxl5DLm/wGxb6mwQd8ygRGRdifaaITEvEsY2JRFqqM2BMKqnqVjxj9yAi9wC7VfWRBB/2TmB0iDxtFpH1InK8qs5KcF6MKcNKDMYEISK7nd8ni8gXIjJJRH4WkTEicrGIfOdM3NLBSZcpIm+LyFzn5/gA+6wPHKmqC5z3fbxKKD+UDLuAZzDAi5P0pxrjwwKDMZHpDowAjgAuBTqpak9gHPBXJ80TwGOqeixwnrPOXw6+Y+zcAlyvqj3wDPtc4CzPdd4bk3RWlWRMZOaqM2igiKwEPnaW/wic4rzuC3T1mu/pEBGpr56JV0pkAZu93s8CHhWR14B39PdB3DbhGavHmKSzwGBMZPZ7vT7o9f4gv3+PqgG9VbWA4ArwDOAIgKqOEZGP8AyYNkdE+qrqT06aUPsxJmGsKskY93yMZ7RXAESkR4A0S4FDvdJ0UNUfVfVBPNVHXZxVnUjwMNjGBGOBwRj33AjkOFNXLsEzPLgPpzTQwKuR+SYRWSQiC/CUEEqm4TwF+CgZmTbGnw27bUySicjfgF2qGupZhi+BweqZ3N2YpLISgzHJ9z982yx8iEgm8KgFBZMqVmIwxhjjw0oMxhhjfFhgMMYY48MCgzHGGB8WGIwxxviwwGCMMcbH/wPTJKDZXTpMe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data:image/png;base64,iVBORw0KGgoAAAANSUhEUgAAAYYAAAEKCAYAAAAW8vJGAAAABHNCSVQICAgIfAhkiAAAAAlwSFlzAAALEgAACxIB0t1+/AAAADl0RVh0U29mdHdhcmUAbWF0cGxvdGxpYiB2ZXJzaW9uIDIuMS4xLCBodHRwOi8vbWF0cGxvdGxpYi5vcmcvAOZPmwAAIABJREFUeJzt3Xd8FGX+wPHPFxI6QoAAgdClCCqoEeEsWEBQEbCcylnw1MN64vnTs5yHHqJiOcudeoqIXQQ7KkVUbAhKUECKSBEk0iH0QBL4/v7YSdzdbN/Z3ZTv+/XKK7szz8w82czOd54yzyOqijHGGFOiWqozYIwxpnyxwGCMMcaHBQZjjDE+LDAYY4zxYYHBGGOMDwsMxhhjfFhgMMYY48MCgzHGGB8WGIwxxvhIS3UGYtGkSRNt27ZtqrNhjDEVyrx587aoama4dBUyMLRt25bc3NxUZ8MYYyoUEVkTSTqrSjLGGOPDAoMxxhgfFhiMMcb4qJBtDMYYU9UVFRWRl5fHvn37yqyrVasW2dnZpKenx7RvCwzGGFMB5eXlUb9+fdq2bYuIlC5XVbZu3UpeXh7t2rWLad+uVCWJyHgR2SQii4KsFxH5j4isEJGFInK017phIrLc+RnmRn6MMaay27dvH40bN/YJCgAiQuPGjQOWJCLlVhvDi8CAEOvPADo6P8OB/wGISCPgbuA4oCdwt4hkuJQnU07s21/Epm27Up0NYyod/6AQbnmkXAkMqvolsC1EksHAy+oxB2goIllAf2CGqm5T1XxgBqEDjKlgdu/dz9X3vMp1/3qNr79fkersGGMikKxeSS2BtV7v85xlwZaXISLDRSRXRHI3b96csIwad02cOpfde/ejwGMvfZLq7BhjIpCswBCoXKMhlpddqDpWVXNUNSczM+wT3aacyN9ZkOosGFNpqQa8XAZdHqlkBYY8oJXX+2xgXYjlxhhjQqhVqxZbt24tEwRKeiXVqlUr5n0nq7vqZOAGEXkDT0PzDlVdLyLTgfu9GpxPB+5IUp6MMabCys7OJi8vj0BV6yXPMcTKlcAgIhOAk4EmIpKHp6dROoCqPgNMAc4EVgB7gT8767aJyL3AXGdXo1Q1VCO2McYYID09PebnFMJxJTCo6tAw6xW4Psi68cB4N/JhjDEmfjZWkjHGGB8WGKqA/YVFqc6CMaYCscBQiakq9/7vIy6740U+nbM01dkxxlQQFhgqsYU//8b8n9ZSXHyApyd8kfTjv/TebGbPX5n04xpj4mOBoRLbvnNvyo69Zt02Js9ckLLjG2NiZ4HBJMTGrTtTnQUThQ1bdvL6h9/x06oNIdPNWbCKN6fPY9ee2EfuNOWfzcdgjOGBsVPJ25jP2zO+57WHrqRWzbITvKxZt5WHx38MwLpN2xlx6WnJzqZJEisxGGPI25hf+nrNuq0B00z/eknp6y9zlyc8TyZ1LDAYUwmpKm99/D3j3vqanbttIEMTHatKMqYS+mreciZ89B3gmRPjpssir/b56MtFLFm5nrP6HEGNdLtEVEVWYjCmEprmVe3z1bzoqn1mfb+CVz/4lg8+X+h2tkwFYYEhCX7btJ2iogOpzoYxUXn9w+9c3Z+qsmLNJoqL7bsQreLiA3z9/QoWLstLyvGsnJhgb06fxxtT5tIiswFP3Hkh1apZLDZV05Ovf87n3y2jc7vm3H/TEFf2OWlaLh/PWsIFA3I4/fiuruyzPPrs22U8O+lLAB68+VwObdM0ocezq1SCvTHFM6L4us07+Hbh6tRmpgpauyGfu5+czNhJX8U9q5WJz+ffLQNg2S8b2LRtV9z721Own4lTc8nfubf0ollZef99z775VcKPZyWGJNq33wazS7b7n53Cpm27WLR8HV3aN+OknE6pzpIBV6qTCvbZ9ylRXCkxiMgAEVkmIitE5PYA6x8TkfnOz88ist1r3QGvdZPdyI8xJbzvTBcs+y2FOTGm4oi7xCAi1YGngH545nCeKyKTVbW0W4Sq/s0r/V+Bo7x2UaCqPeLNR0WwYetOfl69kY5tmiIiFBYV8/5nCxARBp/SnfT06qnOoqnEDh48yNoN+bTOaoSIpDo7phxzo8TQE1ihqqtUtRB4AxgcIv1QYIILx61w3po+jzsee7f0qdEPPl/IG1PmMuGj75j29eIU585Udg88N42bH3yTx1/5NNVZMXFIRkh3IzC0BNZ6vc9zlpUhIm2AdsBnXotriUiuiMwREXe6KpRz/3n1MyZMmevTHfCVD+akMEemsttbUMj3S34F4Ot5K2LaR1UrZGzJ382Y56bxzMQvqlwXWzcCQ6DTJVj3j4uAt1TV+1Nurao5wJ+Ax0WkQ8CDiAx3Akju5s2b48txOfDW9HlJP+ab0+clvGfOvv1FrjeyHzhwkNnzV7FoeeLbCAqLitlTsD/hx0m2AwcPxr2P8jZi7o8/J/Z8+O9rnzF30WpmfLOUqV9VrRK9G4EhD2jl9T4bWBck7UX4VSOp6jrn9yrgc3zbH7zTjVXVHFXNyczMjDfPVdIbU+YyZ8EvCdv/2g35XDXyFa4a+QprN2xzbb+fz13GIy98zN1PfsDKXxN3U7Alfzd/GfkKV/3zFX5evRGAXXv2WTdXxw9L14ZPlERPvj4zoftftPz3y9isH2IrZUVLVdmwZWfKzzk3AsNcoKOItBORGngu/mV6F4lIZyADmO21LENEajqvmwDHA0v8t60o9hYUcvuj73D+iGcSfjcTq0de+Jj3P4t9Ap2Z3y7jpgcmMvWrRWXWPfriDAr2FVKwr9DVp2a9Z597asLnMe8nXFXI2ElfsXvvfgqLirnnqQ/5YOZC/nzni9zz1Ac+X9T8nXv5dM5Stu3YE3NeQnHjohDub523eA1jnptG7uI1MR/DrZLh9l2J/Twrkv++NpPr732df7/4SUrzEXdgUNVi4AZgOrAUmKSqi0VklIgM8ko6FHhDfc/6w4BcEVkAzATGePdmqmjGvzuL5Ws2ocA9T32Q0GN5fym379rLvMVrIq4Hffn92fy2aXv4hAE8+fpM1m7IZ9xbX5cZ5uPX9e6VElLht02/Dz29v7CIF9/7BsVz57jUawKbB8ZO5ekJXzDmuWk+26sqazfkc+BAbNU2qspjL3/C8LtfjeuCHcjGLb7VQPePncrcRat5YOzUkIGosKg46Lrps9z5qj70/Mc8PeEL7ns2dF6qgi/m/gzA7PkrU9qu4coDbqo6BZjit2yk3/t7Amz3DXCEG3mIx+IV6/js22WcelxnunbIYt/+ImrXqsGMb5awZOV6zjv9aLKbZQTc9vslvzJ20lcc0aklM79d5rMu3GxY0Zry5Y98u/CX0iLu4R1bcMdfzuDKu14GiGqogbwN+bRs2jCu/BQWF5fbLrbrN+/goy9+jGqbPQWFQdft3vt7u8PKtZtLf6tqadfP59+exdSvFsU85MMPS9eWNgw/MHYqbz9xTUTbbduxh982bufwji1K8+J/7j3ywoyg24e6GI/872TG3HxuwHXeQWPZLxt4/aPv6N65FX17d2Hhst/o3iWb+nVrhc3/sl88eV392xb2FxYHnCQoEtO/Xkz/E7rFtK3xZU8+4zn5wfPIftcOWSxbvZHTenXhY+eOaOnKDTxzz8UBt73vWU88/Ozbn8qs+8cT77mWx59Xb+T5t2f5LFu0fB0X//350vclXzC3HDx4kGrVqjHz22X8tjGfs0/p7rN+0tR5dGzblBOOPtTV44YS6R3lA2OnRlUqUtWYpqv0fh6gpHpt2S8bWLshn1bNy95M7NxdwJ6CQrIyG5RZty6GUlzBvkJuvH8iBfsKuWBADheekRMw3eb82IagWL5mE1vyd9Mko17QNPv2F3Hn455zfdHydUyclktx8QEOa5/F6BGheq6XFU/Pp7FvfmWBwSUWGPwsWbkeoDQoQOxfKjflLnK3aiHUA06qyr9f/IQFP63llOM6l955r/erjvjwi4XwBTRvfEjCB/WK1NoN+Tw94fOAQUH8OtAVFR0oLfGEa9QuKj7A/J/W0jHCvzNQNcCW/N1cP3oCxcUHuO2qAfQ8om3pusKi4pgC07SvF1Owz1PSmTQtN2hgiMfBIMG45Bx6cNx0n+Ulf/vSVevD7jtQO0XJ+fdL3mauG3oy3Q5tEW2WK7VkPJxogSFGM75ZwrzFv7q+3wMHDvLDT2tp2bRhwLtKt4x/e5bPhcnbouXrmD1/JYBPdcycBasCpp/y1SJubHNqRMd9+f3ZHDyo9Orens7tmoU8yX9atYGno2xsvu+ZKREF8tc//I73PpvPmScezuXn/CHoxa/EU69/zv7Coriq38a99XXpRfPBcdNKq4p27i5gxAOTYppprSgJ9dDhSmkLf45+KOiSPT75+udl1n2Zu7z0/Bv538m8/vCVvPTeHIqKD3D5Ob2pW7tmyH3v2rOP9z+dT6d2zTn28DaICKrK90t+JX/nXtpnN6FddpNy//T36GenUFx8kBGXRvbdcpMFhhhs2raLZyYmZjTHt2d8z8SpuaSlVWfcqEsjqqP1tmNXAQ3q1w6bbnP+rtKqIn+btiWuv3pJj6gPPl/IyOsG0r1zdtC0wariDhw4yC95W2jfqklp/guLirn+3gkR92x5e8b3pfm4eOBxYdPvL/Tc2UZaPRXoTnj7rr0B074y+dsqO/1mSQDwtmrtFp/378z4gemzPM8RpKVV4+oLTgq5zxtGTyhtEyopmS37ZSP3j51amiZUtZublq/ZyM+rN9Hn2E7Uq1M2oJV0T23e5JAygaqkZ2Oiu+UGYsNux2D1b4EnS3fDxKm5gKc4/t6n86Pefu2Gbezeu58X3vmGN1PwEF00Rj39IS+8803UPVHGjJvGbY++w0PPf1y67MPPf4y5u+NBjf/hL393/ef9iNJt27EnYPtUrFTV9Ql2gvWyiueGe826yL9DH335e9foj8P0hFq/eYdPR4EHx3l6jj3jNyz3pGm5ER+/RP7OvazdkB8+oWPXnn3c/ui7jH9nFs+//XXANM9O+pIbRk/ggbHTAq4H3+cpksVKDOVEoC9fcXFsF6xXP5jDjG+WxpulpPjwi4Vs3LqTvn84jGO6tg5bvC8uPlA6tMPcRatLl7324bcx5yGVPSQfe8nd/urzlvxaWhpyyxe5yxl65rFlj7X4V/r2OizktktWrqdrh6wyy/OiuMBGw78LcTTWbdrOv1/8hG079nDHXwb4rNuSv5ur73mVAwcO0iSjHkcd1opLzu4VsBRQXHyAxSvXs+LXTaXLvsxdzohLy867XfI9nbdkTcSlxmTUgFmJoRzxPzEUZX9hEaOf+SiqL3sqgsLs+YHbHyJR0p/e+1mBYPvzv4arKrc88nZExwn2hXrurcB3c9EI1NjsvyxQACrp7BCKqvLpnKW8/uF3PnfDULYhcn4MTyeHC4y7dgduFF/2ywZufeStkNv+8z/vx90fv6RxPRJ5G6MLOB/MXMjDz0/n1/Xb+PeLn7D6ty3s3F3AHY+965Muf+fe0pu3Lfm7mfHNUl6ZHHh8s/++PpNRT39YpuQWrrRTHOPzL4lgJYYIbdq2i6aN6if0GDc/+KbP++27CvjPqzOjGorA/8IRysSpuSxZuZ7uXVpx5omHU6d2jYi39ffICx+HTxTG2De/YuS1Z7Frz/6g+/Ovdlr482+sjfDBumClkc+/W8aPMTSgevsi9+cyyy6740XOOLEb3Q5tQY8uwdtSwlmwLK/06e9P5ixl/OhhFBYVu9bwvCDMPMLTZy2mTYtGAddt3R6++m7H7gIaNwze3dVbIhqEC/YVBjxHVv66mRff+waAZas3kr8zcBtQMJ/MXsq1F/UpszzYIIXPTvqywkw/aoEhQvc8+QFP/XNoQnsy+J+Ys76PfnyWh8dHfoF+62NPKWTJyvVM+Oi7sI3BibYlfzfX/Ou1qJ4c3hviobRoRHKBC8V72I4S+wuLeO/T+bz36XyuOPf4MkFtzbrIAtq9//uo9PWOXQVsyd/NzQ++SWFRMUd08h3IePGK6OujI+kmOzaO6SRvemASe/3u+tf8tpV/PfVhTPvbsauA3MWrI05/yW3jAy737k0VbVCo7KwqKUIbt+5kw5byNbqk20Y9/WFMg9R9FeMwzv4K9hWGDQoHD8beILB1+24gsuobt41/Z1aZZaOeju3COHbSV+wp2E+RV3tLifI4LIl/UACYs/CXoN1cNejgzB53PfFewEBc0ZWn7rMWGGJQjv5/rns+wAUsnIMuDOmcDD8sXcvSlev5Z4Q9htxWMpRGiWDdV0tMnrmAzdvKPpOxbnNs41wFs31X+ekqO/+n8FV66zbvcOVYgQaCTDTvUmM0bSfJVuUDQyxPm5rUKSyKr1599LNTwieKUqLmb3jpvdnc/ui7ZZa7fV/y8vuzwydKkpLupckQb/VhLLbvKigNDpOmld/u5FW+jeGT2RWjW2eyLPtlAycf2ynV2QjK/y472kZvtycRmv714rjq38MJVKrYu8/dv8Ekz+Mvf8JvG7dzzUV9mDzTd/j78lQTUeVLDNH4YemvVWJY4GcnJeap7sookUEhmHBVUBVdRfyOHThwkPk/rWVHmGq5RcvXkb9zLw94PYUdLRsrKQn2FQYfb97f82/P4oV3Z3PNhScmMEfGmIpm/DuzmPZ15Zn+s8oFht82bWfP3v10bNOUWT+sjHru5YMHD1bKHhHGmOjt3rufLfm7khoUKkyJQUQGAE8A1YFxqjrGb/3lwMNAyXyXT6rqOGfdMOAuZ/loVX3JjTwFkrcxnxH3TwTgyE7ZMY0KaYxJrF17EtOYnwgPj5/Oepd6SRVE2HaUjBF14w4MIlIdeAroB+QBc0VkcoApOieq6g1+2zYC7gZy8Ix2MM/ZNiEDqfzvjd/v9C0oGFM+RTNQXaq5OcDdDaMnRJTut43udlcOxI3G557AClVdpaqFwBtApNM29QdmqOo2JxjMAAaE2SZmbj0la4xJnJIhzk1gyfh83AgMLQHvwXzynGX+zhORhSLyloi0inJbY0wV4VbVjImdG4EhUEuIf3+zD4C2qnok8AlQ0o4QybaehCLDRSRXRHI3b45+2AZjjDGRcSMw5AGtvN5nAz4Vb6q6VVVLWpSeA46JdFuvfYxV1RxVzcnMzIwpoxWvd7QxxiSfG4FhLtBRRNqJSA3gImCydwIR8Z6pYxBQ8rjxdOB0EckQkQzgdGdZYlTAB2eMMSbZ4u6VpKrFInIDngt6dWC8qi4WkVFArqpOBm4UkUFAMbANuNzZdpuI3IsnuACMUtXyNzykMcZUIa48x6CqU4ApfstGer2+A7gjyLbjgcADprvMCgzGGBOejZVkjDHGR5UKDBVxcC5jjEm2KhUYytNk28YYU15VqcCwcWvlnprTGGPcUKUCgzHGmPAsMBhjjPFhgcEYY4wPCwzGGGN8WGAwxhjjwwKDMcYYHxYYjDHG+LDAYIwxxocFBmOMMT4sMBhjjPFhgcEYY4wPCwzGGGN8uBIYRGSAiCwTkRUicnuA9TeLyBIRWSgin4pIG691B0RkvvMz2X9bY4wxyRX3DG4iUh14CugH5AFzRWSyqi7xSvYDkKOqe0XkWuAh4EJnXYGq9og3H8YYY9zhRomhJ7BCVVepaiHwBjDYO4GqzlTVvc7bOUC2C8c1xhiTAG4EhpbAWq/3ec6yYK4Epnq9ryUiuSIyR0SGuJAfY4wxcYi7KgmQAMsCzqEpIpcAOUAfr8WtVXWdiLQHPhORH1V1ZYBthwPDAVq3bh1/ro0xxgTkRokhD2jl9T4bWOefSET6Av8ABqnq/pLlqrrO+b0K+Bw4KtBBVHWsquaoak5mZqYL2TbGGBOIG4FhLtBRRNqJSA3gIsCnd5GIHAU8iycobPJaniEiNZ3XTYDjAe9Ga2OMMUkWd1WSqhaLyA3AdKA6MF5VF4vIKCBXVScDDwP1gDdFBOBXVR0EHAY8KyIH8QSpMX69mYwxxiSZG20MqOoUYIrfspFer/sG2e4b4Ag38mCMMcYd9uSzMcYYHxYYjDHG+LDAYIwxxocFBmOMMT4sMBhjjPFhgcEYY4wPCwzGGGN8WGAwxhjjwwKDMcYYHxYYjDHG+LDAYIwxxocFBmOMMT4sMBhjjPFhgcEYY4wPCwzGGGN8WGAwxhjjw5XAICIDRGSZiKwQkdsDrK8pIhOd9d+KSFuvdXc4y5eJSH838mOMMSZ2cQcGEakOPAWcAXQFhopIV79kVwL5qnoo8BjwoLNtVzxzRHcDBgBPO/tznaomYrfGGFPpuFFi6AmsUNVVqloIvAEM9kszGHjJef0WcJp4Jn8eDLyhqvtV9RdghbM/103/2qaSNsaYSLgRGFoCa73e5znLAqZR1WJgB9A4wm0BEJHhIpIrIrmbN2+OKoOqynNvfRXVNsYYU1W5ERgkwDL/eptgaSLZ1rNQdayq5qhqTmZmZnQZFOGGP50S1TbGGFNVuREY8oBWXu+zgXXB0ohIGtAA2Bbhtq7oeWTbROzWGGMqHTcCw1ygo4i0E5EaeBqTJ/ulmQwMc16fD3ymntbgycBFTq+ldkBH4DsX8lSGBCycGGOM8ZcW7w5UtVhEbgCmA9WB8aq6WERGAbmqOhl4HnhFRFbgKSlc5Gy7WEQmAUuAYuB6VT0Qb56MMcbELu7AAKCqU4ApfstGer3eB/wxyLb3Afe5kY9QxAoMxhgTkSrz5LNYZDDGmIhUmcBgjDEmMhYYjDHG+KgygcFqkowxJjJVJjAYY4yJTJUJDNb4bIwxkakygcEYY0xkqkxgsCefjTEmMlUmMBhjjIlMlQkM1sRgjDGRqTKBwRhjTGQsMBhjjPFRZQKDdVc1xpjIVKHAkOocGGNMxVBlAoMxxpjIVJnAYFVJxhgTmbgCg4g0EpEZIrLc+Z0RIE0PEZktIotFZKGIXOi17kUR+UVE5js/PeLJjzHGmPjFW2K4HfhUVTsCnzrv/e0FLlPVbsAA4HERaei1/lZV7eH8zI8zP8YYY+IUb2AYDLzkvH4JGOKfQFV/VtXlzut1wCYgM87jRs2qkowxJjLxBoZmqroewPndNFRiEekJ1ABWei2+z6liekxEaobYdriI5IpI7ubNm+PMtjHGmGDCBgYR+UREFgX4GRzNgUQkC3gF+LOqHnQW3wF0AY4FGgG3BdteVceqao6q5mRmJr3AYYwxVUZauASq2jfYOhHZKCJZqrreufBvCpLuEOAj4C5VneO17/XOy/0i8gJwS1S5N8YY47p4q5ImA8Oc18OA9/0TiEgN4F3gZVV9029dlvNb8LRPLIozP8YYY+IUb2AYA/QTkeVAP+c9IpIjIuOcNBcAJwGXB+iW+pqI/Aj8CDQBRseZH2OMMXEKW5UUiqpuBU4LsDwXuMp5/SrwapDtT43n+MYYY9xXZZ58NsYYExkLDMYYY3xYYDDGGOPDAoMxxhgfFhiMMcb4sMBgjDHGhwUGY4wxPiwwGGOM8WGBwRhjjA8LDMYYY3xYYDDGGOPDAoMxxhgfFhiMMcb4sMBgjDHGhwUGY4wxPuIKDCLSSERmiMhy53dGkHQHvCbpmey1vJ2IfOtsP9GZ7c0YY0wKxVtiuB34VFU7Ap867wMpUNUezs8gr+UPAo852+cDV8aZH2OMMXGKNzAMBl5yXr+EZ97miDjzPJ8KvBXL9rH48zl/SOTujTGmUog3MDRT1fUAzu+mQdLVEpFcEZkjIiUX/8bAdlUtdt7nAS3jzE9IA08+MpG7N8aYSiHsnM8i8gnQPMCqf0RxnNaquk5E2gOficiPwM4A6TREPoYDwwFat24dxaGNMcZEI2xgUNW+wdaJyEYRyVLV9SKSBWwKso91zu9VIvI5cBTwNtBQRNKcUkM2sC5EPsYCYwFycnKCBhBjjDHxibcqaTIwzHk9DHjfP4GIZIhITed1E+B4YImqKjATOD/U9sYYY5Ir3sAwBugnIsuBfs57RCRHRMY5aQ4DckVkAZ5AMEZVlzjrbgNuFpEVeNocno8zP8YYY+IUtiopFFXdCpwWYHkucJXz+hvgiCDbrwJ6xpMHY4wx7rInn40xxviocoHhmK5tUp0FY4wp16pcYDitd5dUZ8EYY8q1KhcY0qpXuT/ZGGOiUuWukl3aB3pWzxhjTIkqFxjq1q7JfSOG0OvIdqnOijHGlEtxdVetqLq0b07tWunMWfhLqrNijDFRaVC/dsKPUeVKDKZyuOf6s1OdBWMiknFIHVf317xJA1f3F0iVDQy1a9mcQNE420amNcY1DevXoXO78tveWWUDQ9NG9VOdhQrFenMZ455Tenbi0NaZAdfldEv9s1b2bfdy4yWnpjoLJkIiqc6BccM1F56U6ixELKdbm7B3+Y/edgEP3nxu2H316dkZwfck7nlEW7p3zubqcvCZWGBwNG5Yl/p1a6U6G1XGGSceHlG6atUCn6KHtc/ivhEJnfDPJEGPLq183g/sk5wqy5o10jm6a3TzukRywW6SUZfs5hk+yyTAXUy1akLvHu1L33ds05TbrhrAyOsG0qhB3ZDHSMZNkQUGx3HWfTWoM0+K7CIeqf/7cz8Gndo9orTjRl0acHn16tXo0r45bz9xjZtZM0mW2ah+6Xfv3L5HJfXYN/zplKjSB7tgp6dVBzztBnVq1cAzo8DvatUo2/lTVenSvjlXnnc8px7XhZsv7xdVXhLNAoPxce1Ffcosu3jgca4e4w89OkTcZpGMrnmR6NohK9VZCOqCATk8eddQXrz/8lRnJSa3XnE640cP4+Kzj0taFWF6WjUa1K/NSTkd497XP689i8sG9+beGwcFLB3cdFnQuc4486QjuP5PJ5e7Nk8LDA5VykR6b5FUW9SrU9PNLCVcp7bNIkpXq2a668euGeAuqjzrc2wnnrjzQv5x9Zkx72NwhKWkSPXu0YH+x3fjnL49yMpsUGGrQkWk9AZgSN8eVE9CR4e/X9kfgEsH9Yr7eE0b1Wfwqd1p0bRhwPUdWmfy6G1/jOsYyWaBIUJd2jfnsdsvCJnmpQf+nKTcuKNjm6ac3LOzz7JQwdHbYe3ju4OuW7smg07pTo308AEiM8P3bmrQKe5eYCOV3SyD+nVjD/7xVld27ZBFNa870v+7vC/DLzgxos8wFuf1Ozoh+w2lYf06PHjzuQntCDLm5nMo+11pAAAV0ElEQVTodmgLwFM99L+Rf4prf3Vrhz8n2rRoHNcxki2uwCAijURkhogsd35nBEhziojM9/rZJyJDnHUvisgvXut6xJOfeERyQWyd1YjrhpatavF21zVnuZWllGjcsF5E6S4eGP/8SsOG9ObVB68IW9I6pJ7vnfCfznJnbqdeR7bjn9dG9//y70mSTL26t+ehW85j0Cndeej/zgtYbeGmk46Nv5olFu2ym9Dn2E4J23/HNr4l5UjP+UCuOPd46tSO7Jmo9q083VNr1kineeNDYj5mMs7BeEsMtwOfqmpH4FPnvQ9VnamqPVS1B3AqsBf42CvJrSXrVXV+nPlJuD45oU/YOrXcr3ZJlEAnmH+PihIN6vs+vXlYhyyG//HEuPNQvXq1qIvy6enVYzqWfztB+9aZCbvbToT+x3elXXYThg3pTYcgfeDdcv7pR5PdLPC5UBn97bK+NGt8CC2bNqSaCDVrRPY9PqtPwMkpA7rtyv5ccvZxPPC3c0hLi+0cTpZ4A8Ng4CXn9UtAuIr484Gpqro3zuO6wvtR9cM7tqRJRux3DpVlUL5qQe5C+5/QlcyM+giUlpr6n9CNR249P+5j/l+CemT07tHB531a9bJfxuZNYr9zi5Z/u0o0T5OPvG5gUi8mQ10qlYXidptLPE445lCeHvkn/vOPixh372W8/MDlrh+jSUY9zul7FG1aNHJ9326LNzA0U9X1AM7vpmHSXwRM8Ft2n4gsFJHHRCSprbf/vHYgh3dswVl9jqBX93a0adE4bP/6QMX3u68byN+GeXoeZATo0layLlLNmxySsjtZ/+BYctdYIz2NJ++6iGfuuYTTeh1Wur5p4/h7U3TtkMWovw7iH1efGfS5hVCCtXdkNw/cGOitUYO6XH3BSRzZKZsjOrUMmi5UrU12s4yICvdtWjQufUBq0CndufycP0SwlUekbT+BxNselCiXDe6dlON4l3x6dW8fIqVHg/q1SUurTovM2MYkSi/npYFIhP0WisgnIrIowM/gaA4kIlnAEcB0r8V3AF2AY4FGwG0hth8uIrkikrt58+ZoDh1UmxaN+NcNg7ji3ONLL/hXnX8CN116mk+6Pw44pvR19erVytxVH9k5u/RuLlC3sxOOPjSqfD1++4VUq5acuuzqAY4z4ZGrOKx9Fsd0bcPfr+pfujwtrXqZwFG3ds2oHxTyJyJ0O7QFR3dtzZ3Dzyhd7v06lHDtPuGcfnxX7r5+IId3DB4YStT2q08ed+9lPHHnhYwN8ryFNxFh9I2DePKuoQwbEt1FMY64QK/usZdmI+2q/LfL+kb0xG+iHe/3XTvqsFb8669nc/tfBnDhGTlRVX+2yortzj4trTrXDz2ZDq0y+VuIrqqhBCu5g6fTSKKFDQyq2ldVDw/w8z6w0bngl1z4N4XY1QXAu6pa5LXv9eqxH3gBCFp+VdWxqpqjqjmZmYmtX/UvFVzQ/xif93dF2WAZrfT06gw57fd2+ERWIVx4Rk7pSVhyEaiRnsboEYO58+ozaBmkC563O4efweN3XOhKfnp0yebu6wYy8rqBEQecFk0blum5FIgbpZuWTRvSq3t7BE91S0l1ZLinVUtUq1aNrBjvRGN1eMcWMW97br/IHjpr1qTsZ9vziLYxHzdWV1/ge+G/bHBvGtavw7GHt+WCATlJey7m1F5deOiW8zjhmOhuCoNp1KAuGYfUoUOrTC48I8eVfYYSb33FZGAYMMb5/X6ItEPxlBBKiUiWqq4Xz5V4CLAozvy4on2rJqWvhbLDMtRIQlFx8Knd2VtQSPGBA2QcUpfXPvw27DaDTunO5JkLojpO44b1eOTvf2T95u0xD94lIrQK0mhdu1YNCvYVRrWvIztn+yxr36oJK9d6SonBejA9c8/FTJqWy8SpuaXLTj62M53aNGPMuGnUrV2TS84+jk9mL404L8HcesXp7CnYH1E3RfCcQ5cGqTY5pF5tdu4uiDtPoQTrX59ot101gKv++TL5O5PTpHjfiCER/08icWjrpnzrzNmS6k4Kz426FFVNeE+0EvG2MYwB+onIcqCf8x4RyRGRcSWJRKQt0Ar4wm/710TkR+BHoAkwOs78uKJF04b85fwTOaZrGx64+ZyU5KFGehrDhvTmyvNOoG6E3eGibdRq1LBu6Xa9urd3vWTS68h2/P2K0+Pez6WDepHdLIOG9evwzxDdgRvU870bbN7kEI7u2prn772MsfdcEtcDYJ3a+g6eFs0F6IX7Lw/a0Drqr4Po2/uwsM84xNLGUKdWDUZeN5Aa6WlB75TfevzqqPcbSK2agc/Rk+Podjri0sifZWiX3cT1aXsHnXIkR3RqSWZGfUb9NcnzfwQIAMkKChBniUFVtwKnBVieC1zl9X41UKYCV1XL7XCmA07sxoATu7m2v26HtmDxinUxbdvn2E68PHkO+/YXhU8coRaZDTgzwoHsYlGnVg1uvbI/m7ftintfdWvX5PE7LuDAgYMxBa94AsKxh7ele5fsoCUib+1bZbJqbdn2r1DHb9U8g2sv6sPSletL707dct3Qk+nulL7uvm4gr33wHRu37iRvY35pmngvNgIc060NrZpnsG3HnjLrz+9/DFt37GHf/iK++3F1VPs+KacTXdpnce2/XvNZ3rB+HUZceir/evrDOHIeXlpade65/uyk3qmXFxWnE3cFd+Mlp/Lie7Np0rAuh3dqySPjP6Zxw7rcefWZ3HjfGyG3rVUznYduOY8Vazbx3qfz+XX9trjy0uvIdtxyxekpOdljfaJVRMIGhcZxdDcO5va/DIg47d+vOJ1P5vxE++wmPPT89PAbJFirrN+DWZsWjbnz6jP4et4KHnv5k7j2e9yR7fhh6VqG//FEcg5vU1q916hBXS45+zi+mreitB68Vs10RjidOc4b8UzUx2raqD7padUpKj5QumzcvZcm9dytakEBLDAkTZOMetzy59/7648fPYxaNdMi7p7ZsmlDWjZtyNSvgjfD1KyRzu1/GcCY56b5LP/f3Rf73HXVrVMzZSd7Ip9oPaZra7p3zmbJyvUBBwMMJ96PJLNRfYaeeSwA3Ttns2BZXsSDtGW6NIjaqL8OYsJHczmmW+uEPaD29yv7U1x8IGCgPqfvUZwTwSipjRtG1lgfSCov1GeeeDjLftkAJPZcTjULDCni/Rh9drMMn+J9NM7vfwxvTZ9Hs8aHcNyRbalWrRoP/d95/P3fb5emqenXcNY+O7G9ulJFRBh53UAKi4pT3lh41zVnsnZDPq0j7PLYJKMeFw88jq/mLWfoWT15cNy08BsF0O3QFoweEVVP8qh0cIZ1SPbDdi+/PxvwjCRb4oIBOUya5ulsEKxbrdvnwfFHd2DTtl3s2FXA+f2TP5ZUslhgiIHbdyxZmQ1KA0O0w0NcdEYOf+jRnqzMBqWlj0DDJdw3YgiPv/wprbIy6PeHw8qsr0xCXQxyurUhd/EaIPrnS6JRrVq1qAdOO7ffUUG7h8bzgJuPclIrEs136MwTD2d/YREHDipDTvu9EX/Iad2pW7sGh9SrRY8uv/dkK+mdd9RhrVx/sl1EIu7CG4+bLjuNR1+cAUTXCO8WCwzlwF/+eAJLV61nf2ExI68bGNW2IhLRBahL++b87+4/Vcn6Um/XDu3D9K+XcGjrTJrFMZCZSZ709Oo+JYUSNWukMzDAsCLDhvTmrD5HxFVdlWq9u7fjb8P6cvDgQY4/KnE3MMFYYEiAenVqsnvv/ojTN25Yj+dGXUph0YGwI41ePPA47nnqA8D3iexIpCIoeI9HFenAZInUsH6doA8IpXLk1GSpKjcG8Yx7Vh5Uq1YtoSXacCwwJMB5px/NS+/NjmqbGulpEdWHHt6xBTdf3o/tO/fSt3eXWLOYEL17dGD2/JUAnNzT0zCXllad+0YMYfb8VZzaq3OozU0Ih7ZO/DAIyVQVgnBFZoEhAWol8M5YRDj+qA7hE6bAX84/obS3ytAzfx/dpEv75q4/fFSVHFKvdrmZ4jQetWqmlz6Lk+xhQUx0LDDEoIqUxqPWoH7tqPr9m8jEO0hhtMKNMByrkdeexd1PfkB6WnWujXPgQ5NYFhgSwHvQskgGdzPlw8k9O/mMSZWsYaHLk0duPZ922U18lvXo0or5P60F4MRjYp/VrXO75oy79zLS06qVi/YmE5wFhgRo0bQhN15yKj8u/81nlFRTvjVqUJfRNw5mxa+bOblnp7iG0qioAnXvvG5oH8a/PYsG9etwRpzDxITrXGHKBwsMCdLn2E7l5slIxaU+8FXAYR2yOKxD+ZzYJlUaN6zHrVf2D5/QVBrxjq5qyqkjO3ke+Gmd1ajMqKOm/Dvfaw6QP/aPrltyPFL9xLgpH+wsqKRuuaIf3y/+lSM7Z1eZvuuVyXn9jqJZo/pkZTZI+LzU940YwozZSzn52E5RP3lvKicLDDGoCBfaurVrcmKEA7iZ8qdGehqn9nL/OZVAp651Jzb+7PbAGGOMj7gCg4j8UUQWi8hBEQk6EamIDBCRZSKyQkRu91reTkS+FZHlIjJRRCKbqswYY0zCxFtiWAScC3wZLIGIVAeeAs4AugJDRaSrs/pB4DFV7QjkA1fGmR9jjDFxiiswqOpSVV0WJllPYIWqrlLVQuANYLB4KupPBd5y0r0EDIknP8lSq6Y9nGMqpuoRTgxlqrZknCUtgbVe7/OcZY2B7apa7Le83Gud1ai0O+h5/SrvZB2m8jmma+vSEW8r+7wcJnZheyWJyCdAoC4L/1DV9yM4RqAuPBpiebB8DAeGA7RundyxYwIZed1ZbNuxh8YNK/bwvqZqSUurzsO3ns/yNZs4qkurVGfHlFNhA4Oq9o3zGHmA9xmYDawDtgANRSTNKTWULA+Wj7HAWICcnJyUP8orIhYUTIWUcUgdeh7RNtXZMOVYMqqS5gIdnR5INYCLgMnqmatwJnC+k24YEEkJxBhjTALF2131HBHJA3oDH4nIdGd5CxGZAuCUBm4ApgNLgUmqutjZxW3AzSKyAk+bw/Px5McYY0z8xLVJxpMoJydHc3NzU50NY4ypUERknqoGfeashPVdM8YY48MCgzHGGB8WGIwxxviwwGCMMcZHhWx8FpHNwJoYN2+C5xmK8sbyFR3LV3QsX9GprPlqo6qZ4RJVyMAQDxHJjaRVPtksX9GxfEXH8hWdqp4vq0oyxhjjwwKDMcYYH1UxMIxNdQaCsHxFx/IVHctXdKp0vqpcG4MxxpjQqmKJwRhjTAiVNjAEm2faa31NZ57pFc68022TkKdWIjJTRJY6c2WPCJDmZBHZISLznZ+Ric6Xc9zVIvKjc8wyA1GJx3+cz2uhiCR8hiIR6ez1OcwXkZ0icpNfmqR8XiIyXkQ2icgir2WNRGSGM2f5DBHJCLLtMCfNchEZloR8PSwiPzn/p3dFpGGQbUP+zxOQr3tE5Dev/9WZQbYN+d1NQL4meuVptYjMD7JtIj+vgNeGlJ1jqlrpfoDqwEqgPVADWAB09UtzHfCM8/oiYGIS8pUFHO28rg/8HCBfJwMfpuAzWw00CbH+TGAqngmWegHfpuB/ugFPP+ykf17AScDRwCKvZQ8BtzuvbwceDLBdI2CV8zvDeZ2R4HydDqQ5rx8MlK9I/ucJyNc9wC0R/J9Dfnfdzpff+n8DI1PweQW8NqTqHKusJYaA80z7pRmMZ55p8Mw7fZqIBJpVzjWqul5Vv3de78IzDHmFmM4Uz+f1snrMwTPJUlYSj38asFJVY32wMS6q+iWwzW+x9zkUbM7y/sAMVd2mqvnADGBAIvOlqh/r71PmzsEzCVZSBfm8IhHJdzch+XK+/xcAE9w6XqRCXBtSco5V1sAQbJ7pgGmcL9EOPHNCJIVTdXUU8G2A1b1FZIGITBWRbknKkgIfi8g88Uyj6i+SzzSRLiL4FzYVnxdAM1VdD54vNtA0QJpUf25X4CnpBRLuf54INzhVXOODVIuk8vM6EdioqsuDrE/K5+V3bUjJOVZZA0Mk80lHNee0m0SkHvA2cJOq7vRb/T2e6pLuwH+B95KRJ+B4VT0aOAO4XkRO8lufys+rBjAIeDPA6lR9XpFK5ef2D6AYeC1IknD/c7f9D+gA9ADW46m28ZeyzwsYSujSQsI/rzDXhqCbBVgW12dWWQNDsHmmA6YRkTSgAbEVfaMiIul4/vGvqeo7/utVdaeq7nZeTwHSRaRJovOlquuc35uAd/EU6b1F8pkmyhnA96q60X9Fqj4vx8aS6jTn96YAaVLyuTkNkAOBi9WpiPYXwf/cVaq6UVUPqOpB4Lkgx0vV55UGnAtMDJYm0Z9XkGtDSs6xyhoYAs4z7ZdmMp55psEz7/Rnwb5AbnHqMJ8Hlqrqo0HSNC9p6xCRnnj+R1sTnK+6IlK/5DWexstFfskmA5eJRy9gR0kRNwmC3sml4vPy4n0OBZuzfDpwuohkOFUnpzvLEkZEBuCZNneQqu4NkiaS/7nb+fJukzonyPEi+e4mQl/gJ1XNC7Qy0Z9XiGtDas6xRLSwl4cfPL1ofsbTw+EfzrJReL4sALXwVE2sAL4D2ichTyfgKeItBOY7P2cC1wDXOGluABbj6Y0xB/hDEvLV3jneAufYJZ+Xd74EeMr5PH8EcpL0f6yD50LfwGtZ0j8vPIFpPVCE5w7tSjxtUp8Cy53fjZy0OcA4r22vcM6zFcCfk5CvFXjqnEvOsZLedy2AKaH+5wnO1yvOubMQzwUvyz9fzvsy391E5stZ/mLJOeWVNpmfV7BrQ0rOMXvy2RhjjI/KWpVkjDEmRhYYjDHG+LDAYIwxxocFBmOMMT4sMBhjjPFhgcEYY4wPCwymShORxl5DLm/wGxb6mwQd8ygRGRdifaaITEvEsY2JRFqqM2BMKqnqVjxj9yAi9wC7VfWRBB/2TmB0iDxtFpH1InK8qs5KcF6MKcNKDMYEISK7nd8ni8gXIjJJRH4WkTEicrGIfOdM3NLBSZcpIm+LyFzn5/gA+6wPHKmqC5z3fbxKKD+UDLuAZzDAi5P0pxrjwwKDMZHpDowAjgAuBTqpak9gHPBXJ80TwGOqeixwnrPOXw6+Y+zcAlyvqj3wDPtc4CzPdd4bk3RWlWRMZOaqM2igiKwEPnaW/wic4rzuC3T1mu/pEBGpr56JV0pkAZu93s8CHhWR14B39PdB3DbhGavHmKSzwGBMZPZ7vT7o9f4gv3+PqgG9VbWA4ArwDOAIgKqOEZGP8AyYNkdE+qrqT06aUPsxJmGsKskY93yMZ7RXAESkR4A0S4FDvdJ0UNUfVfVBPNVHXZxVnUjwMNjGBGOBwRj33AjkOFNXLsEzPLgPpzTQwKuR+SYRWSQiC/CUEEqm4TwF+CgZmTbGnw27bUySicjfgF2qGupZhi+BweqZ3N2YpLISgzHJ9z982yx8iEgm8KgFBZMqVmIwxhjjw0oMxhhjfFhgMMYY48MCgzHGGB8WGIwxxviwwGCMMcbH/wPTJKDZXTpMeQ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1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lowchart: Document 19"/>
          <p:cNvSpPr/>
          <p:nvPr/>
        </p:nvSpPr>
        <p:spPr>
          <a:xfrm flipH="1" flipV="1">
            <a:off x="-9" y="807664"/>
            <a:ext cx="9148483" cy="3269407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Document 17"/>
          <p:cNvSpPr/>
          <p:nvPr/>
        </p:nvSpPr>
        <p:spPr>
          <a:xfrm flipH="1" flipV="1">
            <a:off x="0" y="980728"/>
            <a:ext cx="9180512" cy="5904656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7"/>
          <p:cNvSpPr/>
          <p:nvPr/>
        </p:nvSpPr>
        <p:spPr>
          <a:xfrm>
            <a:off x="981115" y="95436"/>
            <a:ext cx="7186238" cy="71222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B w="38100" h="38100"/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h-TH" sz="3500" b="1" dirty="0" smtClean="0">
                <a:effectLst>
                  <a:reflection endPos="0" dir="5400000" sy="-100000" algn="bl" rotWithShape="0"/>
                </a:effectLst>
                <a:latin typeface="TH SarabunPSK" pitchFamily="34" charset="-34"/>
                <a:ea typeface="Tahoma" pitchFamily="34" charset="0"/>
                <a:cs typeface="TH SarabunPSK" pitchFamily="34" charset="-34"/>
              </a:rPr>
              <a:t>หลักการและเหตุผล</a:t>
            </a:r>
            <a:endParaRPr lang="th-TH" sz="3600" b="1" dirty="0">
              <a:effectLst>
                <a:reflection endPos="0" dir="5400000" sy="-100000" algn="bl" rotWithShape="0"/>
              </a:effectLst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7" name="Picture 4" descr="lin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423718"/>
            <a:ext cx="918051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660232" y="6423719"/>
            <a:ext cx="2592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ทันโลก บริการดี มีคุณธรรม</a:t>
            </a:r>
            <a:endParaRPr lang="th-TH" sz="2400" b="1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85" y="95437"/>
            <a:ext cx="746963" cy="72008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>
            <a:innerShdw blurRad="114300">
              <a:srgbClr val="FFFF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36512" y="6423719"/>
            <a:ext cx="3096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ฝ่ายปฏิบัติการและบำรุงรักษา</a:t>
            </a:r>
            <a:endParaRPr lang="th-TH" sz="2400" b="1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" y="914051"/>
            <a:ext cx="3009766" cy="53486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755" y="939148"/>
            <a:ext cx="5814961" cy="32721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864" y="1052736"/>
            <a:ext cx="2947352" cy="523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71052"/>
      </p:ext>
    </p:extLst>
  </p:cSld>
  <p:clrMapOvr>
    <a:masterClrMapping/>
  </p:clrMapOvr>
  <p:transition advTm="2594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Document 17"/>
          <p:cNvSpPr/>
          <p:nvPr/>
        </p:nvSpPr>
        <p:spPr>
          <a:xfrm>
            <a:off x="5973" y="-18098"/>
            <a:ext cx="9157447" cy="854810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Document 19"/>
          <p:cNvSpPr/>
          <p:nvPr/>
        </p:nvSpPr>
        <p:spPr>
          <a:xfrm>
            <a:off x="-3273" y="-18098"/>
            <a:ext cx="9144000" cy="566778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17"/>
          <p:cNvSpPr/>
          <p:nvPr/>
        </p:nvSpPr>
        <p:spPr>
          <a:xfrm flipH="1" flipV="1">
            <a:off x="0" y="5945835"/>
            <a:ext cx="9148476" cy="899587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owchart: Document 19"/>
          <p:cNvSpPr/>
          <p:nvPr/>
        </p:nvSpPr>
        <p:spPr>
          <a:xfrm flipH="1" flipV="1">
            <a:off x="-20365" y="6093296"/>
            <a:ext cx="9168839" cy="648072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0" name="Picture 4" descr="lin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0366" y="6313884"/>
            <a:ext cx="916884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588224" y="6396335"/>
            <a:ext cx="2592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ทันโลก บริการดี มีคุณธรรม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36512" y="6423719"/>
            <a:ext cx="3096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ฝ่ายปฏิบัติการและบำรุงรักษา</a:t>
            </a:r>
          </a:p>
        </p:txBody>
      </p:sp>
      <p:sp>
        <p:nvSpPr>
          <p:cNvPr id="16" name="Rounded Rectangle 7"/>
          <p:cNvSpPr/>
          <p:nvPr/>
        </p:nvSpPr>
        <p:spPr>
          <a:xfrm>
            <a:off x="981114" y="95436"/>
            <a:ext cx="7623333" cy="71222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B w="38100" h="38100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b="1" dirty="0" smtClean="0">
                <a:effectLst>
                  <a:reflection endPos="0" dir="5400000" sy="-100000" algn="bl" rotWithShape="0"/>
                </a:effectLst>
                <a:latin typeface="TH SarabunPSK" pitchFamily="34" charset="-34"/>
                <a:ea typeface="Tahoma" pitchFamily="34" charset="0"/>
                <a:cs typeface="TH SarabunPSK" pitchFamily="34" charset="-34"/>
              </a:rPr>
              <a:t>     Part list</a:t>
            </a:r>
            <a:endParaRPr lang="th-TH" sz="3600" b="1" dirty="0">
              <a:effectLst>
                <a:reflection endPos="0" dir="5400000" sy="-100000" algn="bl" rotWithShape="0"/>
              </a:effectLst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85" y="95437"/>
            <a:ext cx="746963" cy="72008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>
            <a:innerShdw blurRad="114300">
              <a:srgbClr val="FFFF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AutoShape 12" descr="Image result for raspberry p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data:image/png;base64,iVBORw0KGgoAAAANSUhEUgAAAYYAAAEKCAYAAAAW8vJGAAAABHNCSVQICAgIfAhkiAAAAAlwSFlzAAALEgAACxIB0t1+/AAAADl0RVh0U29mdHdhcmUAbWF0cGxvdGxpYiB2ZXJzaW9uIDIuMS4xLCBodHRwOi8vbWF0cGxvdGxpYi5vcmcvAOZPmwAAIABJREFUeJzt3Xd8FGX+wPHPFxI6QoAAgdClCCqoEeEsWEBQEbCcylnw1MN64vnTs5yHHqJiOcudeoqIXQQ7KkVUbAhKUECKSBEk0iH0QBL4/v7YSdzdbN/Z3ZTv+/XKK7szz8w82czOd54yzyOqijHGGFOiWqozYIwxpnyxwGCMMcaHBQZjjDE+LDAYY4zxYYHBGGOMDwsMxhhjfFhgMMYY48MCgzHGGB8WGIwxxvhIS3UGYtGkSRNt27ZtqrNhjDEVyrx587aoama4dBUyMLRt25bc3NxUZ8MYYyoUEVkTSTqrSjLGGOPDAoMxxhgfFhiMMcb4qJBtDMYYU9UVFRWRl5fHvn37yqyrVasW2dnZpKenx7RvCwzGGFMB5eXlUb9+fdq2bYuIlC5XVbZu3UpeXh7t2rWLad+uVCWJyHgR2SQii4KsFxH5j4isEJGFInK017phIrLc+RnmRn6MMaay27dvH40bN/YJCgAiQuPGjQOWJCLlVhvDi8CAEOvPADo6P8OB/wGISCPgbuA4oCdwt4hkuJQnU07s21/Epm27Up0NYyod/6AQbnmkXAkMqvolsC1EksHAy+oxB2goIllAf2CGqm5T1XxgBqEDjKlgdu/dz9X3vMp1/3qNr79fkersGGMikKxeSS2BtV7v85xlwZaXISLDRSRXRHI3b96csIwad02cOpfde/ejwGMvfZLq7BhjIpCswBCoXKMhlpddqDpWVXNUNSczM+wT3aacyN9ZkOosGFNpqQa8XAZdHqlkBYY8oJXX+2xgXYjlxhhjQqhVqxZbt24tEwRKeiXVqlUr5n0nq7vqZOAGEXkDT0PzDlVdLyLTgfu9GpxPB+5IUp6MMabCys7OJi8vj0BV6yXPMcTKlcAgIhOAk4EmIpKHp6dROoCqPgNMAc4EVgB7gT8767aJyL3AXGdXo1Q1VCO2McYYID09PebnFMJxJTCo6tAw6xW4Psi68cB4N/JhjDEmfjZWkjHGGB8WGKqA/YVFqc6CMaYCscBQiakq9/7vIy6740U+nbM01dkxxlQQFhgqsYU//8b8n9ZSXHyApyd8kfTjv/TebGbPX5n04xpj4mOBoRLbvnNvyo69Zt02Js9ckLLjG2NiZ4HBJMTGrTtTnQUThQ1bdvL6h9/x06oNIdPNWbCKN6fPY9ee2EfuNOWfzcdgjOGBsVPJ25jP2zO+57WHrqRWzbITvKxZt5WHx38MwLpN2xlx6WnJzqZJEisxGGPI25hf+nrNuq0B00z/eknp6y9zlyc8TyZ1LDAYUwmpKm99/D3j3vqanbttIEMTHatKMqYS+mreciZ89B3gmRPjpssir/b56MtFLFm5nrP6HEGNdLtEVEVWYjCmEprmVe3z1bzoqn1mfb+CVz/4lg8+X+h2tkwFYYEhCX7btJ2iogOpzoYxUXn9w+9c3Z+qsmLNJoqL7bsQreLiA3z9/QoWLstLyvGsnJhgb06fxxtT5tIiswFP3Hkh1apZLDZV05Ovf87n3y2jc7vm3H/TEFf2OWlaLh/PWsIFA3I4/fiuruyzPPrs22U8O+lLAB68+VwObdM0ocezq1SCvTHFM6L4us07+Hbh6tRmpgpauyGfu5+czNhJX8U9q5WJz+ffLQNg2S8b2LRtV9z721Own4lTc8nfubf0ollZef99z775VcKPZyWGJNq33wazS7b7n53Cpm27WLR8HV3aN+OknE6pzpIBV6qTCvbZ9ylRXCkxiMgAEVkmIitE5PYA6x8TkfnOz88ist1r3QGvdZPdyI8xJbzvTBcs+y2FOTGm4oi7xCAi1YGngH545nCeKyKTVbW0W4Sq/s0r/V+Bo7x2UaCqPeLNR0WwYetOfl69kY5tmiIiFBYV8/5nCxARBp/SnfT06qnOoqnEDh48yNoN+bTOaoSIpDo7phxzo8TQE1ihqqtUtRB4AxgcIv1QYIILx61w3po+jzsee7f0qdEPPl/IG1PmMuGj75j29eIU585Udg88N42bH3yTx1/5NNVZMXFIRkh3IzC0BNZ6vc9zlpUhIm2AdsBnXotriUiuiMwREXe6KpRz/3n1MyZMmevTHfCVD+akMEemsttbUMj3S34F4Ot5K2LaR1UrZGzJ382Y56bxzMQvqlwXWzcCQ6DTJVj3j4uAt1TV+1Nurao5wJ+Ax0WkQ8CDiAx3Akju5s2b48txOfDW9HlJP+ab0+clvGfOvv1FrjeyHzhwkNnzV7FoeeLbCAqLitlTsD/hx0m2AwcPxr2P8jZi7o8/J/Z8+O9rnzF30WpmfLOUqV9VrRK9G4EhD2jl9T4bWBck7UX4VSOp6jrn9yrgc3zbH7zTjVXVHFXNyczMjDfPVdIbU+YyZ8EvCdv/2g35XDXyFa4a+QprN2xzbb+fz13GIy98zN1PfsDKXxN3U7Alfzd/GfkKV/3zFX5evRGAXXv2WTdXxw9L14ZPlERPvj4zoftftPz3y9isH2IrZUVLVdmwZWfKzzk3AsNcoKOItBORGngu/mV6F4lIZyADmO21LENEajqvmwDHA0v8t60o9hYUcvuj73D+iGcSfjcTq0de+Jj3P4t9Ap2Z3y7jpgcmMvWrRWXWPfriDAr2FVKwr9DVp2a9Z597asLnMe8nXFXI2ElfsXvvfgqLirnnqQ/5YOZC/nzni9zz1Ac+X9T8nXv5dM5Stu3YE3NeQnHjohDub523eA1jnptG7uI1MR/DrZLh9l2J/Twrkv++NpPr732df7/4SUrzEXdgUNVi4AZgOrAUmKSqi0VklIgM8ko6FHhDfc/6w4BcEVkAzATGePdmqmjGvzuL5Ws2ocA9T32Q0GN5fym379rLvMVrIq4Hffn92fy2aXv4hAE8+fpM1m7IZ9xbX5cZ5uPX9e6VElLht02/Dz29v7CIF9/7BsVz57jUawKbB8ZO5ekJXzDmuWk+26sqazfkc+BAbNU2qspjL3/C8LtfjeuCHcjGLb7VQPePncrcRat5YOzUkIGosKg46Lrps9z5qj70/Mc8PeEL7ns2dF6qgi/m/gzA7PkrU9qu4coDbqo6BZjit2yk3/t7Amz3DXCEG3mIx+IV6/js22WcelxnunbIYt/+ImrXqsGMb5awZOV6zjv9aLKbZQTc9vslvzJ20lcc0aklM79d5rMu3GxY0Zry5Y98u/CX0iLu4R1bcMdfzuDKu14GiGqogbwN+bRs2jCu/BQWF5fbLrbrN+/goy9+jGqbPQWFQdft3vt7u8PKtZtLf6tqadfP59+exdSvFsU85MMPS9eWNgw/MHYqbz9xTUTbbduxh982bufwji1K8+J/7j3ywoyg24e6GI/872TG3HxuwHXeQWPZLxt4/aPv6N65FX17d2Hhst/o3iWb+nVrhc3/sl88eV392xb2FxYHnCQoEtO/Xkz/E7rFtK3xZU8+4zn5wfPIftcOWSxbvZHTenXhY+eOaOnKDTxzz8UBt73vWU88/Ozbn8qs+8cT77mWx59Xb+T5t2f5LFu0fB0X//350vclXzC3HDx4kGrVqjHz22X8tjGfs0/p7rN+0tR5dGzblBOOPtTV44YS6R3lA2OnRlUqUtWYpqv0fh6gpHpt2S8bWLshn1bNy95M7NxdwJ6CQrIyG5RZty6GUlzBvkJuvH8iBfsKuWBADheekRMw3eb82IagWL5mE1vyd9Mko17QNPv2F3Hn455zfdHydUyclktx8QEOa5/F6BGheq6XFU/Pp7FvfmWBwSUWGPwsWbkeoDQoQOxfKjflLnK3aiHUA06qyr9f/IQFP63llOM6l955r/erjvjwi4XwBTRvfEjCB/WK1NoN+Tw94fOAQUH8OtAVFR0oLfGEa9QuKj7A/J/W0jHCvzNQNcCW/N1cP3oCxcUHuO2qAfQ8om3pusKi4pgC07SvF1Owz1PSmTQtN2hgiMfBIMG45Bx6cNx0n+Ulf/vSVevD7jtQO0XJ+fdL3mauG3oy3Q5tEW2WK7VkPJxogSFGM75ZwrzFv7q+3wMHDvLDT2tp2bRhwLtKt4x/e5bPhcnbouXrmD1/JYBPdcycBasCpp/y1SJubHNqRMd9+f3ZHDyo9Orens7tmoU8yX9atYGno2xsvu+ZKREF8tc//I73PpvPmScezuXn/CHoxa/EU69/zv7Coriq38a99XXpRfPBcdNKq4p27i5gxAOTYppprSgJ9dDhSmkLf45+KOiSPT75+udl1n2Zu7z0/Bv538m8/vCVvPTeHIqKD3D5Ob2pW7tmyH3v2rOP9z+dT6d2zTn28DaICKrK90t+JX/nXtpnN6FddpNy//T36GenUFx8kBGXRvbdcpMFhhhs2raLZyYmZjTHt2d8z8SpuaSlVWfcqEsjqqP1tmNXAQ3q1w6bbnP+rtKqIn+btiWuv3pJj6gPPl/IyOsG0r1zdtC0wariDhw4yC95W2jfqklp/guLirn+3gkR92x5e8b3pfm4eOBxYdPvL/Tc2UZaPRXoTnj7rr0B074y+dsqO/1mSQDwtmrtFp/378z4gemzPM8RpKVV4+oLTgq5zxtGTyhtEyopmS37ZSP3j51amiZUtZublq/ZyM+rN9Hn2E7Uq1M2oJV0T23e5JAygaqkZ2Oiu+UGYsNux2D1b4EnS3fDxKm5gKc4/t6n86Pefu2Gbezeu58X3vmGN1PwEF00Rj39IS+8803UPVHGjJvGbY++w0PPf1y67MPPf4y5u+NBjf/hL393/ef9iNJt27EnYPtUrFTV9Ql2gvWyiueGe826yL9DH335e9foj8P0hFq/eYdPR4EHx3l6jj3jNyz3pGm5ER+/RP7OvazdkB8+oWPXnn3c/ui7jH9nFs+//XXANM9O+pIbRk/ggbHTAq4H3+cpksVKDOVEoC9fcXFsF6xXP5jDjG+WxpulpPjwi4Vs3LqTvn84jGO6tg5bvC8uPlA6tMPcRatLl7324bcx5yGVPSQfe8nd/urzlvxaWhpyyxe5yxl65rFlj7X4V/r2OizktktWrqdrh6wyy/OiuMBGw78LcTTWbdrOv1/8hG079nDHXwb4rNuSv5ur73mVAwcO0iSjHkcd1opLzu4VsBRQXHyAxSvXs+LXTaXLvsxdzohLy867XfI9nbdkTcSlxmTUgFmJoRzxPzEUZX9hEaOf+SiqL3sqgsLs+YHbHyJR0p/e+1mBYPvzv4arKrc88nZExwn2hXrurcB3c9EI1NjsvyxQACrp7BCKqvLpnKW8/uF3PnfDULYhcn4MTyeHC4y7dgduFF/2ywZufeStkNv+8z/vx90fv6RxPRJ5G6MLOB/MXMjDz0/n1/Xb+PeLn7D6ty3s3F3AHY+965Muf+fe0pu3Lfm7mfHNUl6ZHHh8s/++PpNRT39YpuQWrrRTHOPzL4lgJYYIbdq2i6aN6if0GDc/+KbP++27CvjPqzOjGorA/8IRysSpuSxZuZ7uXVpx5omHU6d2jYi39ffICx+HTxTG2De/YuS1Z7Frz/6g+/Ovdlr482+sjfDBumClkc+/W8aPMTSgevsi9+cyyy6740XOOLEb3Q5tQY8uwdtSwlmwLK/06e9P5ixl/OhhFBYVu9bwvCDMPMLTZy2mTYtGAddt3R6++m7H7gIaNwze3dVbIhqEC/YVBjxHVv66mRff+waAZas3kr8zcBtQMJ/MXsq1F/UpszzYIIXPTvqywkw/aoEhQvc8+QFP/XNoQnsy+J+Ys76PfnyWh8dHfoF+62NPKWTJyvVM+Oi7sI3BibYlfzfX/Ou1qJ4c3hviobRoRHKBC8V72I4S+wuLeO/T+bz36XyuOPf4MkFtzbrIAtq9//uo9PWOXQVsyd/NzQ++SWFRMUd08h3IePGK6OujI+kmOzaO6SRvemASe/3u+tf8tpV/PfVhTPvbsauA3MWrI05/yW3jAy737k0VbVCo7KwqKUIbt+5kw5byNbqk20Y9/WFMg9R9FeMwzv4K9hWGDQoHD8beILB1+24gsuobt41/Z1aZZaOeju3COHbSV+wp2E+RV3tLifI4LIl/UACYs/CXoN1cNejgzB53PfFewEBc0ZWn7rMWGGJQjv5/rns+wAUsnIMuDOmcDD8sXcvSlev5Z4Q9htxWMpRGiWDdV0tMnrmAzdvKPpOxbnNs41wFs31X+ekqO/+n8FV66zbvcOVYgQaCTDTvUmM0bSfJVuUDQyxPm5rUKSyKr1599LNTwieKUqLmb3jpvdnc/ui7ZZa7fV/y8vuzwydKkpLupckQb/VhLLbvKigNDpOmld/u5FW+jeGT2RWjW2eyLPtlAycf2ynV2QjK/y472kZvtycRmv714rjq38MJVKrYu8/dv8Ekz+Mvf8JvG7dzzUV9mDzTd/j78lQTUeVLDNH4YemvVWJY4GcnJeap7sookUEhmHBVUBVdRfyOHThwkPk/rWVHmGq5RcvXkb9zLw94PYUdLRsrKQn2FQYfb97f82/P4oV3Z3PNhScmMEfGmIpm/DuzmPZ15Zn+s8oFht82bWfP3v10bNOUWT+sjHru5YMHD1bKHhHGmOjt3rufLfm7khoUKkyJQUQGAE8A1YFxqjrGb/3lwMNAyXyXT6rqOGfdMOAuZ/loVX3JjTwFkrcxnxH3TwTgyE7ZMY0KaYxJrF17EtOYnwgPj5/Oepd6SRVE2HaUjBF14w4MIlIdeAroB+QBc0VkcoApOieq6g1+2zYC7gZy8Ix2MM/ZNiEDqfzvjd/v9C0oGFM+RTNQXaq5OcDdDaMnRJTut43udlcOxI3G557AClVdpaqFwBtApNM29QdmqOo2JxjMAAaE2SZmbj0la4xJnJIhzk1gyfh83AgMLQHvwXzynGX+zhORhSLyloi0inJbY0wV4VbVjImdG4EhUEuIf3+zD4C2qnok8AlQ0o4QybaehCLDRSRXRHI3b45+2AZjjDGRcSMw5AGtvN5nAz4Vb6q6VVVLWpSeA46JdFuvfYxV1RxVzcnMzIwpoxWvd7QxxiSfG4FhLtBRRNqJSA3gImCydwIR8Z6pYxBQ8rjxdOB0EckQkQzgdGdZYlTAB2eMMSbZ4u6VpKrFInIDngt6dWC8qi4WkVFArqpOBm4UkUFAMbANuNzZdpuI3IsnuACMUtXyNzykMcZUIa48x6CqU4ApfstGer2+A7gjyLbjgcADprvMCgzGGBOejZVkjDHGR5UKDBVxcC5jjEm2KhUYytNk28YYU15VqcCwcWvlnprTGGPcUKUCgzHGmPAsMBhjjPFhgcEYY4wPCwzGGGN8WGAwxhjjwwKDMcYYHxYYjDHG+LDAYIwxxocFBmOMMT4sMBhjjPFhgcEYY4wPCwzGGGN8uBIYRGSAiCwTkRUicnuA9TeLyBIRWSgin4pIG691B0RkvvMz2X9bY4wxyRX3DG4iUh14CugH5AFzRWSyqi7xSvYDkKOqe0XkWuAh4EJnXYGq9og3H8YYY9zhRomhJ7BCVVepaiHwBjDYO4GqzlTVvc7bOUC2C8c1xhiTAG4EhpbAWq/3ec6yYK4Epnq9ryUiuSIyR0SGuJAfY4wxcYi7KgmQAMsCzqEpIpcAOUAfr8WtVXWdiLQHPhORH1V1ZYBthwPDAVq3bh1/ro0xxgTkRokhD2jl9T4bWOefSET6Av8ABqnq/pLlqrrO+b0K+Bw4KtBBVHWsquaoak5mZqYL2TbGGBOIG4FhLtBRRNqJSA3gIsCnd5GIHAU8iycobPJaniEiNZ3XTYDjAe9Ga2OMMUkWd1WSqhaLyA3AdKA6MF5VF4vIKCBXVScDDwP1gDdFBOBXVR0EHAY8KyIH8QSpMX69mYwxxiSZG20MqOoUYIrfspFer/sG2e4b4Ag38mCMMcYd9uSzMcYYHxYYjDHG+LDAYIwxxocFBmOMMT4sMBhjjPFhgcEYY4wPCwzGGGN8WGAwxhjjwwKDMcYYHxYYjDHG+LDAYIwxxocFBmOMMT4sMBhjjPFhgcEYY4wPCwzGGGN8WGAwxhjjw5XAICIDRGSZiKwQkdsDrK8pIhOd9d+KSFuvdXc4y5eJSH838mOMMSZ2cQcGEakOPAWcAXQFhopIV79kVwL5qnoo8BjwoLNtVzxzRHcDBgBPO/tznaomYrfGGFPpuFFi6AmsUNVVqloIvAEM9kszGHjJef0WcJp4Jn8eDLyhqvtV9RdghbM/103/2qaSNsaYSLgRGFoCa73e5znLAqZR1WJgB9A4wm0BEJHhIpIrIrmbN2+OKoOqynNvfRXVNsYYU1W5ERgkwDL/eptgaSLZ1rNQdayq5qhqTmZmZnQZFOGGP50S1TbGGFNVuREY8oBWXu+zgXXB0ohIGtAA2Bbhtq7oeWTbROzWGGMqHTcCw1ygo4i0E5EaeBqTJ/ulmQwMc16fD3ymntbgycBFTq+ldkBH4DsX8lSGBCycGGOM8ZcW7w5UtVhEbgCmA9WB8aq6WERGAbmqOhl4HnhFRFbgKSlc5Gy7WEQmAUuAYuB6VT0Qb56MMcbELu7AAKCqU4ApfstGer3eB/wxyLb3Afe5kY9QxAoMxhgTkSrz5LNYZDDGmIhUmcBgjDEmMhYYjDHG+KgygcFqkowxJjJVJjAYY4yJTJUJDNb4bIwxkakygcEYY0xkqkxgsCefjTEmMlUmMBhjjIlMlQkM1sRgjDGRqTKBwRhjTGQsMBhjjPFRZQKDdVc1xpjIVKHAkOocGGNMxVBlAoMxxpjIVJnAYFVJxhgTmbgCg4g0EpEZIrLc+Z0RIE0PEZktIotFZKGIXOi17kUR+UVE5js/PeLJjzHGmPjFW2K4HfhUVTsCnzrv/e0FLlPVbsAA4HERaei1/lZV7eH8zI8zP8YYY+IUb2AYDLzkvH4JGOKfQFV/VtXlzut1wCYgM87jRs2qkowxJjLxBoZmqroewPndNFRiEekJ1ABWei2+z6liekxEaobYdriI5IpI7ubNm+PMtjHGmGDCBgYR+UREFgX4GRzNgUQkC3gF+LOqHnQW3wF0AY4FGgG3BdteVceqao6q5mRmJr3AYYwxVUZauASq2jfYOhHZKCJZqrreufBvCpLuEOAj4C5VneO17/XOy/0i8gJwS1S5N8YY47p4q5ImA8Oc18OA9/0TiEgN4F3gZVV9029dlvNb8LRPLIozP8YYY+IUb2AYA/QTkeVAP+c9IpIjIuOcNBcAJwGXB+iW+pqI/Aj8CDQBRseZH2OMMXEKW5UUiqpuBU4LsDwXuMp5/SrwapDtT43n+MYYY9xXZZ58NsYYExkLDMYYY3xYYDDGGOPDAoMxxhgfFhiMMcb4sMBgjDHGhwUGY4wxPiwwGGOM8WGBwRhjjA8LDMYYY3xYYDDGGOPDAoMxxhgfFhiMMcb4sMBgjDHGhwUGY4wxPuIKDCLSSERmiMhy53dGkHQHvCbpmey1vJ2IfOtsP9GZ7c0YY0wKxVtiuB34VFU7Ap867wMpUNUezs8gr+UPAo852+cDV8aZH2OMMXGKNzAMBl5yXr+EZ97miDjzPJ8KvBXL9rH48zl/SOTujTGmUog3MDRT1fUAzu+mQdLVEpFcEZkjIiUX/8bAdlUtdt7nAS3jzE9IA08+MpG7N8aYSiHsnM8i8gnQPMCqf0RxnNaquk5E2gOficiPwM4A6TREPoYDwwFat24dxaGNMcZEI2xgUNW+wdaJyEYRyVLV9SKSBWwKso91zu9VIvI5cBTwNtBQRNKcUkM2sC5EPsYCYwFycnKCBhBjjDHxibcqaTIwzHk9DHjfP4GIZIhITed1E+B4YImqKjATOD/U9sYYY5Ir3sAwBugnIsuBfs57RCRHRMY5aQ4DckVkAZ5AMEZVlzjrbgNuFpEVeNocno8zP8YYY+IUtiopFFXdCpwWYHkucJXz+hvgiCDbrwJ6xpMHY4wx7rInn40xxviocoHhmK5tUp0FY4wp16pcYDitd5dUZ8EYY8q1KhcY0qpXuT/ZGGOiUuWukl3aB3pWzxhjTIkqFxjq1q7JfSOG0OvIdqnOijHGlEtxdVetqLq0b07tWunMWfhLqrNijDFRaVC/dsKPUeVKDKZyuOf6s1OdBWMiknFIHVf317xJA1f3F0iVDQy1a9mcQNE420amNcY1DevXoXO78tveWWUDQ9NG9VOdhQrFenMZ455Tenbi0NaZAdfldEv9s1b2bfdy4yWnpjoLJkIiqc6BccM1F56U6ixELKdbm7B3+Y/edgEP3nxu2H316dkZwfck7nlEW7p3zubqcvCZWGBwNG5Yl/p1a6U6G1XGGSceHlG6atUCn6KHtc/ivhEJnfDPJEGPLq183g/sk5wqy5o10jm6a3TzukRywW6SUZfs5hk+yyTAXUy1akLvHu1L33ds05TbrhrAyOsG0qhB3ZDHSMZNkQUGx3HWfTWoM0+K7CIeqf/7cz8Gndo9orTjRl0acHn16tXo0r45bz9xjZtZM0mW2ah+6Xfv3L5HJfXYN/zplKjSB7tgp6dVBzztBnVq1cAzo8DvatUo2/lTVenSvjlXnnc8px7XhZsv7xdVXhLNAoPxce1Ffcosu3jgca4e4w89OkTcZpGMrnmR6NohK9VZCOqCATk8eddQXrz/8lRnJSa3XnE640cP4+Kzj0taFWF6WjUa1K/NSTkd497XP689i8sG9+beGwcFLB3cdFnQuc4486QjuP5PJ5e7Nk8LDA5VykR6b5FUW9SrU9PNLCVcp7bNIkpXq2a668euGeAuqjzrc2wnnrjzQv5x9Zkx72NwhKWkSPXu0YH+x3fjnL49yMpsUGGrQkWk9AZgSN8eVE9CR4e/X9kfgEsH9Yr7eE0b1Wfwqd1p0bRhwPUdWmfy6G1/jOsYyWaBIUJd2jfnsdsvCJnmpQf+nKTcuKNjm6ac3LOzz7JQwdHbYe3ju4OuW7smg07pTo308AEiM8P3bmrQKe5eYCOV3SyD+nVjD/7xVld27ZBFNa870v+7vC/DLzgxos8wFuf1Ozoh+w2lYf06PHjzuQntCDLm5nMo+11pAAAV0ElEQVTodmgLwFM99L+Rf4prf3Vrhz8n2rRoHNcxki2uwCAijURkhogsd35nBEhziojM9/rZJyJDnHUvisgvXut6xJOfeERyQWyd1YjrhpatavF21zVnuZWllGjcsF5E6S4eGP/8SsOG9ObVB68IW9I6pJ7vnfCfznJnbqdeR7bjn9dG9//y70mSTL26t+ehW85j0Cndeej/zgtYbeGmk46Nv5olFu2ym9Dn2E4J23/HNr4l5UjP+UCuOPd46tSO7Jmo9q083VNr1kineeNDYj5mMs7BeEsMtwOfqmpH4FPnvQ9VnamqPVS1B3AqsBf42CvJrSXrVXV+nPlJuD45oU/YOrXcr3ZJlEAnmH+PihIN6vs+vXlYhyyG//HEuPNQvXq1qIvy6enVYzqWfztB+9aZCbvbToT+x3elXXYThg3pTYcgfeDdcv7pR5PdLPC5UBn97bK+NGt8CC2bNqSaCDVrRPY9PqtPwMkpA7rtyv5ccvZxPPC3c0hLi+0cTpZ4A8Ng4CXn9UtAuIr484Gpqro3zuO6wvtR9cM7tqRJRux3DpVlUL5qQe5C+5/QlcyM+giUlpr6n9CNR249P+5j/l+CemT07tHB531a9bJfxuZNYr9zi5Z/u0o0T5OPvG5gUi8mQ10qlYXidptLPE445lCeHvkn/vOPixh372W8/MDlrh+jSUY9zul7FG1aNHJ9326LNzA0U9X1AM7vpmHSXwRM8Ft2n4gsFJHHRCSprbf/vHYgh3dswVl9jqBX93a0adE4bP/6QMX3u68byN+GeXoeZATo0layLlLNmxySsjtZ/+BYctdYIz2NJ++6iGfuuYTTeh1Wur5p4/h7U3TtkMWovw7iH1efGfS5hVCCtXdkNw/cGOitUYO6XH3BSRzZKZsjOrUMmi5UrU12s4yICvdtWjQufUBq0CndufycP0SwlUekbT+BxNselCiXDe6dlON4l3x6dW8fIqVHg/q1SUurTovM2MYkSi/npYFIhP0WisgnIrIowM/gaA4kIlnAEcB0r8V3AF2AY4FGwG0hth8uIrkikrt58+ZoDh1UmxaN+NcNg7ji3ONLL/hXnX8CN116mk+6Pw44pvR19erVytxVH9k5u/RuLlC3sxOOPjSqfD1++4VUq5acuuzqAY4z4ZGrOKx9Fsd0bcPfr+pfujwtrXqZwFG3ds2oHxTyJyJ0O7QFR3dtzZ3Dzyhd7v06lHDtPuGcfnxX7r5+IId3DB4YStT2q08ed+9lPHHnhYwN8ryFNxFh9I2DePKuoQwbEt1FMY64QK/usZdmI+2q/LfL+kb0xG+iHe/3XTvqsFb8669nc/tfBnDhGTlRVX+2yortzj4trTrXDz2ZDq0y+VuIrqqhBCu5g6fTSKKFDQyq2ldVDw/w8z6w0bngl1z4N4XY1QXAu6pa5LXv9eqxH3gBCFp+VdWxqpqjqjmZmYmtX/UvFVzQ/xif93dF2WAZrfT06gw57fd2+ERWIVx4Rk7pSVhyEaiRnsboEYO58+ozaBmkC563O4efweN3XOhKfnp0yebu6wYy8rqBEQecFk0blum5FIgbpZuWTRvSq3t7BE91S0l1ZLinVUtUq1aNrBjvRGN1eMcWMW97br/IHjpr1qTsZ9vziLYxHzdWV1/ge+G/bHBvGtavw7GHt+WCATlJey7m1F5deOiW8zjhmOhuCoNp1KAuGYfUoUOrTC48I8eVfYYSb33FZGAYMMb5/X6ItEPxlBBKiUiWqq4Xz5V4CLAozvy4on2rJqWvhbLDMtRIQlFx8Knd2VtQSPGBA2QcUpfXPvw27DaDTunO5JkLojpO44b1eOTvf2T95u0xD94lIrQK0mhdu1YNCvYVRrWvIztn+yxr36oJK9d6SonBejA9c8/FTJqWy8SpuaXLTj62M53aNGPMuGnUrV2TS84+jk9mL404L8HcesXp7CnYH1E3RfCcQ5cGqTY5pF5tdu4uiDtPoQTrX59ot101gKv++TL5O5PTpHjfiCER/08icWjrpnzrzNmS6k4Kz426FFVNeE+0EvG2MYwB+onIcqCf8x4RyRGRcSWJRKQt0Ar4wm/710TkR+BHoAkwOs78uKJF04b85fwTOaZrGx64+ZyU5KFGehrDhvTmyvNOoG6E3eGibdRq1LBu6Xa9urd3vWTS68h2/P2K0+Pez6WDepHdLIOG9evwzxDdgRvU870bbN7kEI7u2prn772MsfdcEtcDYJ3a+g6eFs0F6IX7Lw/a0Drqr4Po2/uwsM84xNLGUKdWDUZeN5Aa6WlB75TfevzqqPcbSK2agc/Rk+Podjri0sifZWiX3cT1aXsHnXIkR3RqSWZGfUb9NcnzfwQIAMkKChBniUFVtwKnBVieC1zl9X41UKYCV1XL7XCmA07sxoATu7m2v26HtmDxinUxbdvn2E68PHkO+/YXhU8coRaZDTgzwoHsYlGnVg1uvbI/m7ftintfdWvX5PE7LuDAgYMxBa94AsKxh7ele5fsoCUib+1bZbJqbdn2r1DHb9U8g2sv6sPSletL707dct3Qk+nulL7uvm4gr33wHRu37iRvY35pmngvNgIc060NrZpnsG3HnjLrz+9/DFt37GHf/iK++3F1VPs+KacTXdpnce2/XvNZ3rB+HUZceir/evrDOHIeXlpade65/uyk3qmXFxWnE3cFd+Mlp/Lie7Np0rAuh3dqySPjP6Zxw7rcefWZ3HjfGyG3rVUznYduOY8Vazbx3qfz+XX9trjy0uvIdtxyxekpOdljfaJVRMIGhcZxdDcO5va/DIg47d+vOJ1P5vxE++wmPPT89PAbJFirrN+DWZsWjbnz6jP4et4KHnv5k7j2e9yR7fhh6VqG//FEcg5vU1q916hBXS45+zi+mreitB68Vs10RjidOc4b8UzUx2raqD7padUpKj5QumzcvZcm9dytakEBLDAkTZOMetzy59/7648fPYxaNdMi7p7ZsmlDWjZtyNSvgjfD1KyRzu1/GcCY56b5LP/f3Rf73HXVrVMzZSd7Ip9oPaZra7p3zmbJyvUBBwMMJ96PJLNRfYaeeSwA3Ttns2BZXsSDtGW6NIjaqL8OYsJHczmmW+uEPaD29yv7U1x8IGCgPqfvUZwTwSipjRtG1lgfSCov1GeeeDjLftkAJPZcTjULDCni/Rh9drMMn+J9NM7vfwxvTZ9Hs8aHcNyRbalWrRoP/d95/P3fb5emqenXcNY+O7G9ulJFRBh53UAKi4pT3lh41zVnsnZDPq0j7PLYJKMeFw88jq/mLWfoWT15cNy08BsF0O3QFoweEVVP8qh0cIZ1SPbDdi+/PxvwjCRb4oIBOUya5ulsEKxbrdvnwfFHd2DTtl3s2FXA+f2TP5ZUslhgiIHbdyxZmQ1KA0O0w0NcdEYOf+jRnqzMBqWlj0DDJdw3YgiPv/wprbIy6PeHw8qsr0xCXQxyurUhd/EaIPrnS6JRrVq1qAdOO7ffUUG7h8bzgJuPclIrEs136MwTD2d/YREHDipDTvu9EX/Iad2pW7sGh9SrRY8uv/dkK+mdd9RhrVx/sl1EIu7CG4+bLjuNR1+cAUTXCO8WCwzlwF/+eAJLV61nf2ExI68bGNW2IhLRBahL++b87+4/Vcn6Um/XDu3D9K+XcGjrTJrFMZCZSZ709Oo+JYUSNWukMzDAsCLDhvTmrD5HxFVdlWq9u7fjb8P6cvDgQY4/KnE3MMFYYEiAenVqsnvv/ojTN25Yj+dGXUph0YGwI41ePPA47nnqA8D3iexIpCIoeI9HFenAZInUsH6doA8IpXLk1GSpKjcG8Yx7Vh5Uq1YtoSXacCwwJMB5px/NS+/NjmqbGulpEdWHHt6xBTdf3o/tO/fSt3eXWLOYEL17dGD2/JUAnNzT0zCXllad+0YMYfb8VZzaq3OozU0Ih7ZO/DAIyVQVgnBFZoEhAWol8M5YRDj+qA7hE6bAX84/obS3ytAzfx/dpEv75q4/fFSVHFKvdrmZ4jQetWqmlz6Lk+xhQUx0LDDEoIqUxqPWoH7tqPr9m8jEO0hhtMKNMByrkdeexd1PfkB6WnWujXPgQ5NYFhgSwHvQskgGdzPlw8k9O/mMSZWsYaHLk0duPZ922U18lvXo0or5P60F4MRjYp/VrXO75oy79zLS06qVi/YmE5wFhgRo0bQhN15yKj8u/81nlFRTvjVqUJfRNw5mxa+bOblnp7iG0qioAnXvvG5oH8a/PYsG9etwRpzDxITrXGHKBwsMCdLn2E7l5slIxaU+8FXAYR2yOKxD+ZzYJlUaN6zHrVf2D5/QVBrxjq5qyqkjO3ke+Gmd1ajMqKOm/Dvfaw6QP/aPrltyPFL9xLgpH+wsqKRuuaIf3y/+lSM7Z1eZvuuVyXn9jqJZo/pkZTZI+LzU940YwozZSzn52E5RP3lvKicLDDGoCBfaurVrcmKEA7iZ8qdGehqn9nL/OZVAp651Jzb+7PbAGGOMj7gCg4j8UUQWi8hBEQk6EamIDBCRZSKyQkRu91reTkS+FZHlIjJRRCKbqswYY0zCxFtiWAScC3wZLIGIVAeeAs4AugJDRaSrs/pB4DFV7QjkA1fGmR9jjDFxiiswqOpSVV0WJllPYIWqrlLVQuANYLB4KupPBd5y0r0EDIknP8lSq6Y9nGMqpuoRTgxlqrZknCUtgbVe7/OcZY2B7apa7Le83Gud1ai0O+h5/SrvZB2m8jmma+vSEW8r+7wcJnZheyWJyCdAoC4L/1DV9yM4RqAuPBpiebB8DAeGA7RundyxYwIZed1ZbNuxh8YNK/bwvqZqSUurzsO3ns/yNZs4qkurVGfHlFNhA4Oq9o3zGHmA9xmYDawDtgANRSTNKTWULA+Wj7HAWICcnJyUP8orIhYUTIWUcUgdeh7RNtXZMOVYMqqS5gIdnR5INYCLgMnqmatwJnC+k24YEEkJxBhjTALF2131HBHJA3oDH4nIdGd5CxGZAuCUBm4ApgNLgUmqutjZxW3AzSKyAk+bw/Px5McYY0z8xLVJxpMoJydHc3NzU50NY4ypUERknqoGfeashPVdM8YY48MCgzHGGB8WGIwxxviwwGCMMcZHhWx8FpHNwJoYN2+C5xmK8sbyFR3LV3QsX9GprPlqo6qZ4RJVyMAQDxHJjaRVPtksX9GxfEXH8hWdqp4vq0oyxhjjwwKDMcYYH1UxMIxNdQaCsHxFx/IVHctXdKp0vqpcG4MxxpjQqmKJwRhjTAiVNjAEm2faa31NZ57pFc68022TkKdWIjJTRJY6c2WPCJDmZBHZISLznZ+Ric6Xc9zVIvKjc8wyA1GJx3+cz2uhiCR8hiIR6ez1OcwXkZ0icpNfmqR8XiIyXkQ2icgir2WNRGSGM2f5DBHJCLLtMCfNchEZloR8PSwiPzn/p3dFpGGQbUP+zxOQr3tE5Dev/9WZQbYN+d1NQL4meuVptYjMD7JtIj+vgNeGlJ1jqlrpfoDqwEqgPVADWAB09UtzHfCM8/oiYGIS8pUFHO28rg/8HCBfJwMfpuAzWw00CbH+TGAqngmWegHfpuB/ugFPP+ykf17AScDRwCKvZQ8BtzuvbwceDLBdI2CV8zvDeZ2R4HydDqQ5rx8MlK9I/ucJyNc9wC0R/J9Dfnfdzpff+n8DI1PweQW8NqTqHKusJYaA80z7pRmMZ55p8Mw7fZqIBJpVzjWqul5Vv3de78IzDHmFmM4Uz+f1snrMwTPJUlYSj38asFJVY32wMS6q+iWwzW+x9zkUbM7y/sAMVd2mqvnADGBAIvOlqh/r71PmzsEzCVZSBfm8IhHJdzch+XK+/xcAE9w6XqRCXBtSco5V1sAQbJ7pgGmcL9EOPHNCJIVTdXUU8G2A1b1FZIGITBWRbknKkgIfi8g88Uyj6i+SzzSRLiL4FzYVnxdAM1VdD54vNtA0QJpUf25X4CnpBRLuf54INzhVXOODVIuk8vM6EdioqsuDrE/K5+V3bUjJOVZZA0Mk80lHNee0m0SkHvA2cJOq7vRb/T2e6pLuwH+B95KRJ+B4VT0aOAO4XkRO8lufys+rBjAIeDPA6lR9XpFK5ef2D6AYeC1IknD/c7f9D+gA9ADW46m28ZeyzwsYSujSQsI/rzDXhqCbBVgW12dWWQNDsHmmA6YRkTSgAbEVfaMiIul4/vGvqeo7/utVdaeq7nZeTwHSRaRJovOlquuc35uAd/EU6b1F8pkmyhnA96q60X9Fqj4vx8aS6jTn96YAaVLyuTkNkAOBi9WpiPYXwf/cVaq6UVUPqOpB4Lkgx0vV55UGnAtMDJYm0Z9XkGtDSs6xyhoYAs4z7ZdmMp55psEz7/Rnwb5AbnHqMJ8Hlqrqo0HSNC9p6xCRnnj+R1sTnK+6IlK/5DWexstFfskmA5eJRy9gR0kRNwmC3sml4vPy4n0OBZuzfDpwuohkOFUnpzvLEkZEBuCZNneQqu4NkiaS/7nb+fJukzonyPEi+e4mQl/gJ1XNC7Qy0Z9XiGtDas6xRLSwl4cfPL1ofsbTw+EfzrJReL4sALXwVE2sAL4D2ichTyfgKeItBOY7P2cC1wDXOGluABbj6Y0xB/hDEvLV3jneAufYJZ+Xd74EeMr5PH8EcpL0f6yD50LfwGtZ0j8vPIFpPVCE5w7tSjxtUp8Cy53fjZy0OcA4r22vcM6zFcCfk5CvFXjqnEvOsZLedy2AKaH+5wnO1yvOubMQzwUvyz9fzvsy391E5stZ/mLJOeWVNpmfV7BrQ0rOMXvy2RhjjI/KWpVkjDEmRhYYjDHG+LDAYIwxxocFBmOMMT4sMBhjjPFhgcEYY4wPCwymShORxl5DLm/wGxb6mwQd8ygRGRdifaaITEvEsY2JRFqqM2BMKqnqVjxj9yAi9wC7VfWRBB/2TmB0iDxtFpH1InK8qs5KcF6MKcNKDMYEISK7nd8ni8gXIjJJRH4WkTEicrGIfOdM3NLBSZcpIm+LyFzn5/gA+6wPHKmqC5z3fbxKKD+UDLuAZzDAi5P0pxrjwwKDMZHpDowAjgAuBTqpak9gHPBXJ80TwGOqeixwnrPOXw6+Y+zcAlyvqj3wDPtc4CzPdd4bk3RWlWRMZOaqM2igiKwEPnaW/wic4rzuC3T1mu/pEBGpr56JV0pkAZu93s8CHhWR14B39PdB3DbhGavHmKSzwGBMZPZ7vT7o9f4gv3+PqgG9VbWA4ArwDOAIgKqOEZGP8AyYNkdE+qrqT06aUPsxJmGsKskY93yMZ7RXAESkR4A0S4FDvdJ0UNUfVfVBPNVHXZxVnUjwMNjGBGOBwRj33AjkOFNXLsEzPLgPpzTQwKuR+SYRWSQiC/CUEEqm4TwF+CgZmTbGnw27bUySicjfgF2qGupZhi+BweqZ3N2YpLISgzHJ9z982yx8iEgm8KgFBZMqVmIwxhjjw0oMxhhjfFhgMMYY48MCgzHGGB8WGIwxxviwwGCMMcbH/wPTJKDZXTpMe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data:image/png;base64,iVBORw0KGgoAAAANSUhEUgAAAYYAAAEKCAYAAAAW8vJGAAAABHNCSVQICAgIfAhkiAAAAAlwSFlzAAALEgAACxIB0t1+/AAAADl0RVh0U29mdHdhcmUAbWF0cGxvdGxpYiB2ZXJzaW9uIDIuMS4xLCBodHRwOi8vbWF0cGxvdGxpYi5vcmcvAOZPmwAAIABJREFUeJzt3Xd8FGX+wPHPFxI6QoAAgdClCCqoEeEsWEBQEbCcylnw1MN64vnTs5yHHqJiOcudeoqIXQQ7KkVUbAhKUECKSBEk0iH0QBL4/v7YSdzdbN/Z3ZTv+/XKK7szz8w82czOd54yzyOqijHGGFOiWqozYIwxpnyxwGCMMcaHBQZjjDE+LDAYY4zxYYHBGGOMDwsMxhhjfFhgMMYY48MCgzHGGB8WGIwxxvhIS3UGYtGkSRNt27ZtqrNhjDEVyrx587aoama4dBUyMLRt25bc3NxUZ8MYYyoUEVkTSTqrSjLGGOPDAoMxxhgfFhiMMcb4qJBtDMYYU9UVFRWRl5fHvn37yqyrVasW2dnZpKenx7RvCwzGGFMB5eXlUb9+fdq2bYuIlC5XVbZu3UpeXh7t2rWLad+uVCWJyHgR2SQii4KsFxH5j4isEJGFInK017phIrLc+RnmRn6MMaay27dvH40bN/YJCgAiQuPGjQOWJCLlVhvDi8CAEOvPADo6P8OB/wGISCPgbuA4oCdwt4hkuJQnU07s21/Epm27Up0NYyod/6AQbnmkXAkMqvolsC1EksHAy+oxB2goIllAf2CGqm5T1XxgBqEDjKlgdu/dz9X3vMp1/3qNr79fkersGGMikKxeSS2BtV7v85xlwZaXISLDRSRXRHI3b96csIwad02cOpfde/ejwGMvfZLq7BhjIpCswBCoXKMhlpddqDpWVXNUNSczM+wT3aacyN9ZkOosGFNpqQa8XAZdHqlkBYY8oJXX+2xgXYjlxhhjQqhVqxZbt24tEwRKeiXVqlUr5n0nq7vqZOAGEXkDT0PzDlVdLyLTgfu9GpxPB+5IUp6MMabCys7OJi8vj0BV6yXPMcTKlcAgIhOAk4EmIpKHp6dROoCqPgNMAc4EVgB7gT8767aJyL3AXGdXo1Q1VCO2McYYID09PebnFMJxJTCo6tAw6xW4Psi68cB4N/JhjDEmfjZWkjHGGB8WGKqA/YVFqc6CMaYCscBQiakq9/7vIy6740U+nbM01dkxxlQQFhgqsYU//8b8n9ZSXHyApyd8kfTjv/TebGbPX5n04xpj4mOBoRLbvnNvyo69Zt02Js9ckLLjG2NiZ4HBJMTGrTtTnQUThQ1bdvL6h9/x06oNIdPNWbCKN6fPY9ee2EfuNOWfzcdgjOGBsVPJ25jP2zO+57WHrqRWzbITvKxZt5WHx38MwLpN2xlx6WnJzqZJEisxGGPI25hf+nrNuq0B00z/eknp6y9zlyc8TyZ1LDAYUwmpKm99/D3j3vqanbttIEMTHatKMqYS+mreciZ89B3gmRPjpssir/b56MtFLFm5nrP6HEGNdLtEVEVWYjCmEprmVe3z1bzoqn1mfb+CVz/4lg8+X+h2tkwFYYEhCX7btJ2iogOpzoYxUXn9w+9c3Z+qsmLNJoqL7bsQreLiA3z9/QoWLstLyvGsnJhgb06fxxtT5tIiswFP3Hkh1apZLDZV05Ovf87n3y2jc7vm3H/TEFf2OWlaLh/PWsIFA3I4/fiuruyzPPrs22U8O+lLAB68+VwObdM0ocezq1SCvTHFM6L4us07+Hbh6tRmpgpauyGfu5+czNhJX8U9q5WJz+ffLQNg2S8b2LRtV9z721Own4lTc8nfubf0ollZef99z775VcKPZyWGJNq33wazS7b7n53Cpm27WLR8HV3aN+OknE6pzpIBV6qTCvbZ9ylRXCkxiMgAEVkmIitE5PYA6x8TkfnOz88ist1r3QGvdZPdyI8xJbzvTBcs+y2FOTGm4oi7xCAi1YGngH545nCeKyKTVbW0W4Sq/s0r/V+Bo7x2UaCqPeLNR0WwYetOfl69kY5tmiIiFBYV8/5nCxARBp/SnfT06qnOoqnEDh48yNoN+bTOaoSIpDo7phxzo8TQE1ihqqtUtRB4AxgcIv1QYIILx61w3po+jzsee7f0qdEPPl/IG1PmMuGj75j29eIU585Udg88N42bH3yTx1/5NNVZMXFIRkh3IzC0BNZ6vc9zlpUhIm2AdsBnXotriUiuiMwREXe6KpRz/3n1MyZMmevTHfCVD+akMEemsttbUMj3S34F4Ot5K2LaR1UrZGzJ382Y56bxzMQvqlwXWzcCQ6DTJVj3j4uAt1TV+1Nurao5wJ+Ax0WkQ8CDiAx3Akju5s2b48txOfDW9HlJP+ab0+clvGfOvv1FrjeyHzhwkNnzV7FoeeLbCAqLitlTsD/hx0m2AwcPxr2P8jZi7o8/J/Z8+O9rnzF30WpmfLOUqV9VrRK9G4EhD2jl9T4bWBck7UX4VSOp6jrn9yrgc3zbH7zTjVXVHFXNyczMjDfPVdIbU+YyZ8EvCdv/2g35XDXyFa4a+QprN2xzbb+fz13GIy98zN1PfsDKXxN3U7Alfzd/GfkKV/3zFX5evRGAXXv2WTdXxw9L14ZPlERPvj4zoftftPz3y9isH2IrZUVLVdmwZWfKzzk3AsNcoKOItBORGngu/mV6F4lIZyADmO21LENEajqvmwDHA0v8t60o9hYUcvuj73D+iGcSfjcTq0de+Jj3P4t9Ap2Z3y7jpgcmMvWrRWXWPfriDAr2FVKwr9DVp2a9Z597asLnMe8nXFXI2ElfsXvvfgqLirnnqQ/5YOZC/nzni9zz1Ac+X9T8nXv5dM5Stu3YE3NeQnHjohDub523eA1jnptG7uI1MR/DrZLh9l2J/Twrkv++NpPr732df7/4SUrzEXdgUNVi4AZgOrAUmKSqi0VklIgM8ko6FHhDfc/6w4BcEVkAzATGePdmqmjGvzuL5Ws2ocA9T32Q0GN5fym379rLvMVrIq4Hffn92fy2aXv4hAE8+fpM1m7IZ9xbX5cZ5uPX9e6VElLht02/Dz29v7CIF9/7BsVz57jUawKbB8ZO5ekJXzDmuWk+26sqazfkc+BAbNU2qspjL3/C8LtfjeuCHcjGLb7VQPePncrcRat5YOzUkIGosKg46Lrps9z5qj70/Mc8PeEL7ns2dF6qgi/m/gzA7PkrU9qu4coDbqo6BZjit2yk3/t7Amz3DXCEG3mIx+IV6/js22WcelxnunbIYt/+ImrXqsGMb5awZOV6zjv9aLKbZQTc9vslvzJ20lcc0aklM79d5rMu3GxY0Zry5Y98u/CX0iLu4R1bcMdfzuDKu14GiGqogbwN+bRs2jCu/BQWF5fbLrbrN+/goy9+jGqbPQWFQdft3vt7u8PKtZtLf6tqadfP59+exdSvFsU85MMPS9eWNgw/MHYqbz9xTUTbbduxh982bufwji1K8+J/7j3ywoyg24e6GI/872TG3HxuwHXeQWPZLxt4/aPv6N65FX17d2Hhst/o3iWb+nVrhc3/sl88eV392xb2FxYHnCQoEtO/Xkz/E7rFtK3xZU8+4zn5wfPIftcOWSxbvZHTenXhY+eOaOnKDTxzz8UBt73vWU88/Ozbn8qs+8cT77mWx59Xb+T5t2f5LFu0fB0X//350vclXzC3HDx4kGrVqjHz22X8tjGfs0/p7rN+0tR5dGzblBOOPtTV44YS6R3lA2OnRlUqUtWYpqv0fh6gpHpt2S8bWLshn1bNy95M7NxdwJ6CQrIyG5RZty6GUlzBvkJuvH8iBfsKuWBADheekRMw3eb82IagWL5mE1vyd9Mko17QNPv2F3Hn455zfdHydUyclktx8QEOa5/F6BGheq6XFU/Pp7FvfmWBwSUWGPwsWbkeoDQoQOxfKjflLnK3aiHUA06qyr9f/IQFP63llOM6l955r/erjvjwi4XwBTRvfEjCB/WK1NoN+Tw94fOAQUH8OtAVFR0oLfGEa9QuKj7A/J/W0jHCvzNQNcCW/N1cP3oCxcUHuO2qAfQ8om3pusKi4pgC07SvF1Owz1PSmTQtN2hgiMfBIMG45Bx6cNx0n+Ulf/vSVevD7jtQO0XJ+fdL3mauG3oy3Q5tEW2WK7VkPJxogSFGM75ZwrzFv7q+3wMHDvLDT2tp2bRhwLtKt4x/e5bPhcnbouXrmD1/JYBPdcycBasCpp/y1SJubHNqRMd9+f3ZHDyo9Orens7tmoU8yX9atYGno2xsvu+ZKREF8tc//I73PpvPmScezuXn/CHoxa/EU69/zv7Coriq38a99XXpRfPBcdNKq4p27i5gxAOTYppprSgJ9dDhSmkLf45+KOiSPT75+udl1n2Zu7z0/Bv538m8/vCVvPTeHIqKD3D5Ob2pW7tmyH3v2rOP9z+dT6d2zTn28DaICKrK90t+JX/nXtpnN6FddpNy//T36GenUFx8kBGXRvbdcpMFhhhs2raLZyYmZjTHt2d8z8SpuaSlVWfcqEsjqqP1tmNXAQ3q1w6bbnP+rtKqIn+btiWuv3pJj6gPPl/IyOsG0r1zdtC0wariDhw4yC95W2jfqklp/guLirn+3gkR92x5e8b3pfm4eOBxYdPvL/Tc2UZaPRXoTnj7rr0B074y+dsqO/1mSQDwtmrtFp/378z4gemzPM8RpKVV4+oLTgq5zxtGTyhtEyopmS37ZSP3j51amiZUtZublq/ZyM+rN9Hn2E7Uq1M2oJV0T23e5JAygaqkZ2Oiu+UGYsNux2D1b4EnS3fDxKm5gKc4/t6n86Pefu2Gbezeu58X3vmGN1PwEF00Rj39IS+8803UPVHGjJvGbY++w0PPf1y67MPPf4y5u+NBjf/hL393/ef9iNJt27EnYPtUrFTV9Ql2gvWyiueGe826yL9DH335e9foj8P0hFq/eYdPR4EHx3l6jj3jNyz3pGm5ER+/RP7OvazdkB8+oWPXnn3c/ui7jH9nFs+//XXANM9O+pIbRk/ggbHTAq4H3+cpksVKDOVEoC9fcXFsF6xXP5jDjG+WxpulpPjwi4Vs3LqTvn84jGO6tg5bvC8uPlA6tMPcRatLl7324bcx5yGVPSQfe8nd/urzlvxaWhpyyxe5yxl65rFlj7X4V/r2OizktktWrqdrh6wyy/OiuMBGw78LcTTWbdrOv1/8hG079nDHXwb4rNuSv5ur73mVAwcO0iSjHkcd1opLzu4VsBRQXHyAxSvXs+LXTaXLvsxdzohLy867XfI9nbdkTcSlxmTUgFmJoRzxPzEUZX9hEaOf+SiqL3sqgsLs+YHbHyJR0p/e+1mBYPvzv4arKrc88nZExwn2hXrurcB3c9EI1NjsvyxQACrp7BCKqvLpnKW8/uF3PnfDULYhcn4MTyeHC4y7dgduFF/2ywZufeStkNv+8z/vx90fv6RxPRJ5G6MLOB/MXMjDz0/n1/Xb+PeLn7D6ty3s3F3AHY+965Muf+fe0pu3Lfm7mfHNUl6ZHHh8s/++PpNRT39YpuQWrrRTHOPzL4lgJYYIbdq2i6aN6if0GDc/+KbP++27CvjPqzOjGorA/8IRysSpuSxZuZ7uXVpx5omHU6d2jYi39ffICx+HTxTG2De/YuS1Z7Frz/6g+/Ovdlr482+sjfDBumClkc+/W8aPMTSgevsi9+cyyy6740XOOLEb3Q5tQY8uwdtSwlmwLK/06e9P5ixl/OhhFBYVu9bwvCDMPMLTZy2mTYtGAddt3R6++m7H7gIaNwze3dVbIhqEC/YVBjxHVv66mRff+waAZas3kr8zcBtQMJ/MXsq1F/UpszzYIIXPTvqywkw/aoEhQvc8+QFP/XNoQnsy+J+Ys76PfnyWh8dHfoF+62NPKWTJyvVM+Oi7sI3BibYlfzfX/Ou1qJ4c3hviobRoRHKBC8V72I4S+wuLeO/T+bz36XyuOPf4MkFtzbrIAtq9//uo9PWOXQVsyd/NzQ++SWFRMUd08h3IePGK6OujI+kmOzaO6SRvemASe/3u+tf8tpV/PfVhTPvbsauA3MWrI05/yW3jAy737k0VbVCo7KwqKUIbt+5kw5byNbqk20Y9/WFMg9R9FeMwzv4K9hWGDQoHD8beILB1+24gsuobt41/Z1aZZaOeju3COHbSV+wp2E+RV3tLifI4LIl/UACYs/CXoN1cNejgzB53PfFewEBc0ZWn7rMWGGJQjv5/rns+wAUsnIMuDOmcDD8sXcvSlev5Z4Q9htxWMpRGiWDdV0tMnrmAzdvKPpOxbnNs41wFs31X+ekqO/+n8FV66zbvcOVYgQaCTDTvUmM0bSfJVuUDQyxPm5rUKSyKr1599LNTwieKUqLmb3jpvdnc/ui7ZZa7fV/y8vuzwydKkpLupckQb/VhLLbvKigNDpOmld/u5FW+jeGT2RWjW2eyLPtlAycf2ynV2QjK/y472kZvtycRmv714rjq38MJVKrYu8/dv8Ekz+Mvf8JvG7dzzUV9mDzTd/j78lQTUeVLDNH4YemvVWJY4GcnJeap7sookUEhmHBVUBVdRfyOHThwkPk/rWVHmGq5RcvXkb9zLw94PYUdLRsrKQn2FQYfb97f82/P4oV3Z3PNhScmMEfGmIpm/DuzmPZ15Zn+s8oFht82bWfP3v10bNOUWT+sjHru5YMHD1bKHhHGmOjt3rufLfm7khoUKkyJQUQGAE8A1YFxqjrGb/3lwMNAyXyXT6rqOGfdMOAuZ/loVX3JjTwFkrcxnxH3TwTgyE7ZMY0KaYxJrF17EtOYnwgPj5/Oepd6SRVE2HaUjBF14w4MIlIdeAroB+QBc0VkcoApOieq6g1+2zYC7gZy8Ix2MM/ZNiEDqfzvjd/v9C0oGFM+RTNQXaq5OcDdDaMnRJTut43udlcOxI3G557AClVdpaqFwBtApNM29QdmqOo2JxjMAAaE2SZmbj0la4xJnJIhzk1gyfh83AgMLQHvwXzynGX+zhORhSLyloi0inJbY0wV4VbVjImdG4EhUEuIf3+zD4C2qnok8AlQ0o4QybaehCLDRSRXRHI3b45+2AZjjDGRcSMw5AGtvN5nAz4Vb6q6VVVLWpSeA46JdFuvfYxV1RxVzcnMzIwpoxWvd7QxxiSfG4FhLtBRRNqJSA3gImCydwIR8Z6pYxBQ8rjxdOB0EckQkQzgdGdZYlTAB2eMMSbZ4u6VpKrFInIDngt6dWC8qi4WkVFArqpOBm4UkUFAMbANuNzZdpuI3IsnuACMUtXyNzykMcZUIa48x6CqU4ApfstGer2+A7gjyLbjgcADprvMCgzGGBOejZVkjDHGR5UKDBVxcC5jjEm2KhUYytNk28YYU15VqcCwcWvlnprTGGPcUKUCgzHGmPAsMBhjjPFhgcEYY4wPCwzGGGN8WGAwxhjjwwKDMcYYHxYYjDHG+LDAYIwxxocFBmOMMT4sMBhjjPFhgcEYY4wPCwzGGGN8uBIYRGSAiCwTkRUicnuA9TeLyBIRWSgin4pIG691B0RkvvMz2X9bY4wxyRX3DG4iUh14CugH5AFzRWSyqi7xSvYDkKOqe0XkWuAh4EJnXYGq9og3H8YYY9zhRomhJ7BCVVepaiHwBjDYO4GqzlTVvc7bOUC2C8c1xhiTAG4EhpbAWq/3ec6yYK4Epnq9ryUiuSIyR0SGuJAfY4wxcYi7KgmQAMsCzqEpIpcAOUAfr8WtVXWdiLQHPhORH1V1ZYBthwPDAVq3bh1/ro0xxgTkRokhD2jl9T4bWOefSET6Av8ABqnq/pLlqrrO+b0K+Bw4KtBBVHWsquaoak5mZqYL2TbGGBOIG4FhLtBRRNqJSA3gIsCnd5GIHAU8iycobPJaniEiNZ3XTYDjAe9Ga2OMMUkWd1WSqhaLyA3AdKA6MF5VF4vIKCBXVScDDwP1gDdFBOBXVR0EHAY8KyIH8QSpMX69mYwxxiSZG20MqOoUYIrfspFer/sG2e4b4Ag38mCMMcYd9uSzMcYYHxYYjDHG+LDAYIwxxocFBmOMMT4sMBhjjPFhgcEYY4wPCwzGGGN8WGAwxhjjwwKDMcYYHxYYjDHG+LDAYIwxxocFBmOMMT4sMBhjjPFhgcEYY4wPCwzGGGN8WGAwxhjjw5XAICIDRGSZiKwQkdsDrK8pIhOd9d+KSFuvdXc4y5eJSH838mOMMSZ2cQcGEakOPAWcAXQFhopIV79kVwL5qnoo8BjwoLNtVzxzRHcDBgBPO/tznaomYrfGGFPpuFFi6AmsUNVVqloIvAEM9kszGHjJef0WcJp4Jn8eDLyhqvtV9RdghbM/103/2qaSNsaYSLgRGFoCa73e5znLAqZR1WJgB9A4wm0BEJHhIpIrIrmbN2+OKoOqynNvfRXVNsYYU1W5ERgkwDL/eptgaSLZ1rNQdayq5qhqTmZmZnQZFOGGP50S1TbGGFNVuREY8oBWXu+zgXXB0ohIGtAA2Bbhtq7oeWTbROzWGGMqHTcCw1ygo4i0E5EaeBqTJ/ulmQwMc16fD3ymntbgycBFTq+ldkBH4DsX8lSGBCycGGOM8ZcW7w5UtVhEbgCmA9WB8aq6WERGAbmqOhl4HnhFRFbgKSlc5Gy7WEQmAUuAYuB6VT0Qb56MMcbELu7AAKCqU4ApfstGer3eB/wxyLb3Afe5kY9QxAoMxhgTkSrz5LNYZDDGmIhUmcBgjDEmMhYYjDHG+KgygcFqkowxJjJVJjAYY4yJTJUJDNb4bIwxkakygcEYY0xkqkxgsCefjTEmMlUmMBhjjIlMlQkM1sRgjDGRqTKBwRhjTGQsMBhjjPFRZQKDdVc1xpjIVKHAkOocGGNMxVBlAoMxxpjIVJnAYFVJxhgTmbgCg4g0EpEZIrLc+Z0RIE0PEZktIotFZKGIXOi17kUR+UVE5js/PeLJjzHGmPjFW2K4HfhUVTsCnzrv/e0FLlPVbsAA4HERaei1/lZV7eH8zI8zP8YYY+IUb2AYDLzkvH4JGOKfQFV/VtXlzut1wCYgM87jRs2qkowxJjLxBoZmqroewPndNFRiEekJ1ABWei2+z6liekxEaobYdriI5IpI7ubNm+PMtjHGmGDCBgYR+UREFgX4GRzNgUQkC3gF+LOqHnQW3wF0AY4FGgG3BdteVceqao6q5mRmJr3AYYwxVUZauASq2jfYOhHZKCJZqrreufBvCpLuEOAj4C5VneO17/XOy/0i8gJwS1S5N8YY47p4q5ImA8Oc18OA9/0TiEgN4F3gZVV9029dlvNb8LRPLIozP8YYY+IUb2AYA/QTkeVAP+c9IpIjIuOcNBcAJwGXB+iW+pqI/Aj8CDQBRseZH2OMMXEKW5UUiqpuBU4LsDwXuMp5/SrwapDtT43n+MYYY9xXZZ58NsYYExkLDMYYY3xYYDDGGOPDAoMxxhgfFhiMMcb4sMBgjDHGhwUGY4wxPiwwGGOM8WGBwRhjjA8LDMYYY3xYYDDGGOPDAoMxxhgfFhiMMcb4sMBgjDHGhwUGY4wxPuIKDCLSSERmiMhy53dGkHQHvCbpmey1vJ2IfOtsP9GZ7c0YY0wKxVtiuB34VFU7Ap867wMpUNUezs8gr+UPAo852+cDV8aZH2OMMXGKNzAMBl5yXr+EZ97miDjzPJ8KvBXL9rH48zl/SOTujTGmUog3MDRT1fUAzu+mQdLVEpFcEZkjIiUX/8bAdlUtdt7nAS3jzE9IA08+MpG7N8aYSiHsnM8i8gnQPMCqf0RxnNaquk5E2gOficiPwM4A6TREPoYDwwFat24dxaGNMcZEI2xgUNW+wdaJyEYRyVLV9SKSBWwKso91zu9VIvI5cBTwNtBQRNKcUkM2sC5EPsYCYwFycnKCBhBjjDHxibcqaTIwzHk9DHjfP4GIZIhITed1E+B4YImqKjATOD/U9sYYY5Ir3sAwBugnIsuBfs57RCRHRMY5aQ4DckVkAZ5AMEZVlzjrbgNuFpEVeNocno8zP8YYY+IUtiopFFXdCpwWYHkucJXz+hvgiCDbrwJ6xpMHY4wx7rInn40xxviocoHhmK5tUp0FY4wp16pcYDitd5dUZ8EYY8q1KhcY0qpXuT/ZGGOiUuWukl3aB3pWzxhjTIkqFxjq1q7JfSOG0OvIdqnOijHGlEtxdVetqLq0b07tWunMWfhLqrNijDFRaVC/dsKPUeVKDKZyuOf6s1OdBWMiknFIHVf317xJA1f3F0iVDQy1a9mcQNE420amNcY1DevXoXO78tveWWUDQ9NG9VOdhQrFenMZ455Tenbi0NaZAdfldEv9s1b2bfdy4yWnpjoLJkIiqc6BccM1F56U6ixELKdbm7B3+Y/edgEP3nxu2H316dkZwfck7nlEW7p3zubqcvCZWGBwNG5Yl/p1a6U6G1XGGSceHlG6atUCn6KHtc/ivhEJnfDPJEGPLq183g/sk5wqy5o10jm6a3TzukRywW6SUZfs5hk+yyTAXUy1akLvHu1L33ds05TbrhrAyOsG0qhB3ZDHSMZNkQUGx3HWfTWoM0+K7CIeqf/7cz8Gndo9orTjRl0acHn16tXo0r45bz9xjZtZM0mW2ah+6Xfv3L5HJfXYN/zplKjSB7tgp6dVBzztBnVq1cAzo8DvatUo2/lTVenSvjlXnnc8px7XhZsv7xdVXhLNAoPxce1Ffcosu3jgca4e4w89OkTcZpGMrnmR6NohK9VZCOqCATk8eddQXrz/8lRnJSa3XnE640cP4+Kzj0taFWF6WjUa1K/NSTkd497XP689i8sG9+beGwcFLB3cdFnQuc4486QjuP5PJ5e7Nk8LDA5VykR6b5FUW9SrU9PNLCVcp7bNIkpXq2a668euGeAuqjzrc2wnnrjzQv5x9Zkx72NwhKWkSPXu0YH+x3fjnL49yMpsUGGrQkWk9AZgSN8eVE9CR4e/X9kfgEsH9Yr7eE0b1Wfwqd1p0bRhwPUdWmfy6G1/jOsYyWaBIUJd2jfnsdsvCJnmpQf+nKTcuKNjm6ac3LOzz7JQwdHbYe3ju4OuW7smg07pTo308AEiM8P3bmrQKe5eYCOV3SyD+nVjD/7xVld27ZBFNa870v+7vC/DLzgxos8wFuf1Ozoh+w2lYf06PHjzuQntCDLm5nMo+11pAAAV0ElEQVTodmgLwFM99L+Rf4prf3Vrhz8n2rRoHNcxki2uwCAijURkhogsd35nBEhziojM9/rZJyJDnHUvisgvXut6xJOfeERyQWyd1YjrhpatavF21zVnuZWllGjcsF5E6S4eGP/8SsOG9ObVB68IW9I6pJ7vnfCfznJnbqdeR7bjn9dG9//y70mSTL26t+ehW85j0Cndeej/zgtYbeGmk46Nv5olFu2ym9Dn2E4J23/HNr4l5UjP+UCuOPd46tSO7Jmo9q083VNr1kineeNDYj5mMs7BeEsMtwOfqmpH4FPnvQ9VnamqPVS1B3AqsBf42CvJrSXrVXV+nPlJuD45oU/YOrXcr3ZJlEAnmH+PihIN6vs+vXlYhyyG//HEuPNQvXq1qIvy6enVYzqWfztB+9aZCbvbToT+x3elXXYThg3pTYcgfeDdcv7pR5PdLPC5UBn97bK+NGt8CC2bNqSaCDVrRPY9PqtPwMkpA7rtyv5ccvZxPPC3c0hLi+0cTpZ4A8Ng4CXn9UtAuIr484Gpqro3zuO6wvtR9cM7tqRJRux3DpVlUL5qQe5C+5/QlcyM+giUlpr6n9CNR249P+5j/l+CemT07tHB531a9bJfxuZNYr9zi5Z/u0o0T5OPvG5gUi8mQ10qlYXidptLPE445lCeHvkn/vOPixh372W8/MDlrh+jSUY9zul7FG1aNHJ9326LNzA0U9X1AM7vpmHSXwRM8Ft2n4gsFJHHRCSprbf/vHYgh3dswVl9jqBX93a0adE4bP/6QMX3u68byN+GeXoeZATo0layLlLNmxySsjtZ/+BYctdYIz2NJ++6iGfuuYTTeh1Wur5p4/h7U3TtkMWovw7iH1efGfS5hVCCtXdkNw/cGOitUYO6XH3BSRzZKZsjOrUMmi5UrU12s4yICvdtWjQufUBq0CndufycP0SwlUekbT+BxNselCiXDe6dlON4l3x6dW8fIqVHg/q1SUurTovM2MYkSi/npYFIhP0WisgnIrIowM/gaA4kIlnAEcB0r8V3AF2AY4FGwG0hth8uIrkikrt58+ZoDh1UmxaN+NcNg7ji3ONLL/hXnX8CN116mk+6Pw44pvR19erVytxVH9k5u/RuLlC3sxOOPjSqfD1++4VUq5acuuzqAY4z4ZGrOKx9Fsd0bcPfr+pfujwtrXqZwFG3ds2oHxTyJyJ0O7QFR3dtzZ3Dzyhd7v06lHDtPuGcfnxX7r5+IId3DB4YStT2q08ed+9lPHHnhYwN8ryFNxFh9I2DePKuoQwbEt1FMY64QK/usZdmI+2q/LfL+kb0xG+iHe/3XTvqsFb8669nc/tfBnDhGTlRVX+2yortzj4trTrXDz2ZDq0y+VuIrqqhBCu5g6fTSKKFDQyq2ldVDw/w8z6w0bngl1z4N4XY1QXAu6pa5LXv9eqxH3gBCFp+VdWxqpqjqjmZmYmtX/UvFVzQ/xif93dF2WAZrfT06gw57fd2+ERWIVx4Rk7pSVhyEaiRnsboEYO58+ozaBmkC563O4efweN3XOhKfnp0yebu6wYy8rqBEQecFk0blum5FIgbpZuWTRvSq3t7BE91S0l1ZLinVUtUq1aNrBjvRGN1eMcWMW97br/IHjpr1qTsZ9vziLYxHzdWV1/ge+G/bHBvGtavw7GHt+WCATlJey7m1F5deOiW8zjhmOhuCoNp1KAuGYfUoUOrTC48I8eVfYYSb33FZGAYMMb5/X6ItEPxlBBKiUiWqq4Xz5V4CLAozvy4on2rJqWvhbLDMtRIQlFx8Knd2VtQSPGBA2QcUpfXPvw27DaDTunO5JkLojpO44b1eOTvf2T95u0xD94lIrQK0mhdu1YNCvYVRrWvIztn+yxr36oJK9d6SonBejA9c8/FTJqWy8SpuaXLTj62M53aNGPMuGnUrV2TS84+jk9mL404L8HcesXp7CnYH1E3RfCcQ5cGqTY5pF5tdu4uiDtPoQTrX59ot101gKv++TL5O5PTpHjfiCER/08icWjrpnzrzNmS6k4Kz426FFVNeE+0EvG2MYwB+onIcqCf8x4RyRGRcSWJRKQt0Ar4wm/710TkR+BHoAkwOs78uKJF04b85fwTOaZrGx64+ZyU5KFGehrDhvTmyvNOoG6E3eGibdRq1LBu6Xa9urd3vWTS68h2/P2K0+Pez6WDepHdLIOG9evwzxDdgRvU870bbN7kEI7u2prn772MsfdcEtcDYJ3a+g6eFs0F6IX7Lw/a0Drqr4Po2/uwsM84xNLGUKdWDUZeN5Aa6WlB75TfevzqqPcbSK2agc/Rk+Podjri0sifZWiX3cT1aXsHnXIkR3RqSWZGfUb9NcnzfwQIAMkKChBniUFVtwKnBVieC1zl9X41UKYCV1XL7XCmA07sxoATu7m2v26HtmDxinUxbdvn2E68PHkO+/YXhU8coRaZDTgzwoHsYlGnVg1uvbI/m7ftintfdWvX5PE7LuDAgYMxBa94AsKxh7ele5fsoCUib+1bZbJqbdn2r1DHb9U8g2sv6sPSletL707dct3Qk+nulL7uvm4gr33wHRu37iRvY35pmngvNgIc060NrZpnsG3HnjLrz+9/DFt37GHf/iK++3F1VPs+KacTXdpnce2/XvNZ3rB+HUZceir/evrDOHIeXlpade65/uyk3qmXFxWnE3cFd+Mlp/Lie7Np0rAuh3dqySPjP6Zxw7rcefWZ3HjfGyG3rVUznYduOY8Vazbx3qfz+XX9trjy0uvIdtxyxekpOdljfaJVRMIGhcZxdDcO5va/DIg47d+vOJ1P5vxE++wmPPT89PAbJFirrN+DWZsWjbnz6jP4et4KHnv5k7j2e9yR7fhh6VqG//FEcg5vU1q916hBXS45+zi+mreitB68Vs10RjidOc4b8UzUx2raqD7padUpKj5QumzcvZcm9dytakEBLDAkTZOMetzy59/7648fPYxaNdMi7p7ZsmlDWjZtyNSvgjfD1KyRzu1/GcCY56b5LP/f3Rf73HXVrVMzZSd7Ip9oPaZra7p3zmbJyvUBBwMMJ96PJLNRfYaeeSwA3Ttns2BZXsSDtGW6NIjaqL8OYsJHczmmW+uEPaD29yv7U1x8IGCgPqfvUZwTwSipjRtG1lgfSCov1GeeeDjLftkAJPZcTjULDCni/Rh9drMMn+J9NM7vfwxvTZ9Hs8aHcNyRbalWrRoP/d95/P3fb5emqenXcNY+O7G9ulJFRBh53UAKi4pT3lh41zVnsnZDPq0j7PLYJKMeFw88jq/mLWfoWT15cNy08BsF0O3QFoweEVVP8qh0cIZ1SPbDdi+/PxvwjCRb4oIBOUya5ulsEKxbrdvnwfFHd2DTtl3s2FXA+f2TP5ZUslhgiIHbdyxZmQ1KA0O0w0NcdEYOf+jRnqzMBqWlj0DDJdw3YgiPv/wprbIy6PeHw8qsr0xCXQxyurUhd/EaIPrnS6JRrVq1qAdOO7ffUUG7h8bzgJuPclIrEs136MwTD2d/YREHDipDTvu9EX/Iad2pW7sGh9SrRY8uv/dkK+mdd9RhrVx/sl1EIu7CG4+bLjuNR1+cAUTXCO8WCwzlwF/+eAJLV61nf2ExI68bGNW2IhLRBahL++b87+4/Vcn6Um/XDu3D9K+XcGjrTJrFMZCZSZ709Oo+JYUSNWukMzDAsCLDhvTmrD5HxFVdlWq9u7fjb8P6cvDgQY4/KnE3MMFYYEiAenVqsnvv/ojTN25Yj+dGXUph0YGwI41ePPA47nnqA8D3iexIpCIoeI9HFenAZInUsH6doA8IpXLk1GSpKjcG8Yx7Vh5Uq1YtoSXacCwwJMB5px/NS+/NjmqbGulpEdWHHt6xBTdf3o/tO/fSt3eXWLOYEL17dGD2/JUAnNzT0zCXllad+0YMYfb8VZzaq3OozU0Ih7ZO/DAIyVQVgnBFZoEhAWol8M5YRDj+qA7hE6bAX84/obS3ytAzfx/dpEv75q4/fFSVHFKvdrmZ4jQetWqmlz6Lk+xhQUx0LDDEoIqUxqPWoH7tqPr9m8jEO0hhtMKNMByrkdeexd1PfkB6WnWujXPgQ5NYFhgSwHvQskgGdzPlw8k9O/mMSZWsYaHLk0duPZ922U18lvXo0or5P60F4MRjYp/VrXO75oy79zLS06qVi/YmE5wFhgRo0bQhN15yKj8u/81nlFRTvjVqUJfRNw5mxa+bOblnp7iG0qioAnXvvG5oH8a/PYsG9etwRpzDxITrXGHKBwsMCdLn2E7l5slIxaU+8FXAYR2yOKxD+ZzYJlUaN6zHrVf2D5/QVBrxjq5qyqkjO3ke+Gmd1ajMqKOm/Dvfaw6QP/aPrltyPFL9xLgpH+wsqKRuuaIf3y/+lSM7Z1eZvuuVyXn9jqJZo/pkZTZI+LzU940YwozZSzn52E5RP3lvKicLDDGoCBfaurVrcmKEA7iZ8qdGehqn9nL/OZVAp651Jzb+7PbAGGOMj7gCg4j8UUQWi8hBEQk6EamIDBCRZSKyQkRu91reTkS+FZHlIjJRRCKbqswYY0zCxFtiWAScC3wZLIGIVAeeAs4AugJDRaSrs/pB4DFV7QjkA1fGmR9jjDFxiiswqOpSVV0WJllPYIWqrlLVQuANYLB4KupPBd5y0r0EDIknP8lSq6Y9nGMqpuoRTgxlqrZknCUtgbVe7/OcZY2B7apa7Le83Gud1ai0O+h5/SrvZB2m8jmma+vSEW8r+7wcJnZheyWJyCdAoC4L/1DV9yM4RqAuPBpiebB8DAeGA7RundyxYwIZed1ZbNuxh8YNK/bwvqZqSUurzsO3ns/yNZs4qkurVGfHlFNhA4Oq9o3zGHmA9xmYDawDtgANRSTNKTWULA+Wj7HAWICcnJyUP8orIhYUTIWUcUgdeh7RNtXZMOVYMqqS5gIdnR5INYCLgMnqmatwJnC+k24YEEkJxBhjTALF2131HBHJA3oDH4nIdGd5CxGZAuCUBm4ApgNLgUmqutjZxW3AzSKyAk+bw/Px5McYY0z8xLVJxpMoJydHc3NzU50NY4ypUERknqoGfeashPVdM8YY48MCgzHGGB8WGIwxxviwwGCMMcZHhWx8FpHNwJoYN2+C5xmK8sbyFR3LV3QsX9GprPlqo6qZ4RJVyMAQDxHJjaRVPtksX9GxfEXH8hWdqp4vq0oyxhjjwwKDMcYYH1UxMIxNdQaCsHxFx/IVHctXdKp0vqpcG4MxxpjQqmKJwRhjTAiVNjAEm2faa31NZ57pFc68022TkKdWIjJTRJY6c2WPCJDmZBHZISLznZ+Ric6Xc9zVIvKjc8wyA1GJx3+cz2uhiCR8hiIR6ez1OcwXkZ0icpNfmqR8XiIyXkQ2icgir2WNRGSGM2f5DBHJCLLtMCfNchEZloR8PSwiPzn/p3dFpGGQbUP+zxOQr3tE5Dev/9WZQbYN+d1NQL4meuVptYjMD7JtIj+vgNeGlJ1jqlrpfoDqwEqgPVADWAB09UtzHfCM8/oiYGIS8pUFHO28rg/8HCBfJwMfpuAzWw00CbH+TGAqngmWegHfpuB/ugFPP+ykf17AScDRwCKvZQ8BtzuvbwceDLBdI2CV8zvDeZ2R4HydDqQ5rx8MlK9I/ucJyNc9wC0R/J9Dfnfdzpff+n8DI1PweQW8NqTqHKusJYaA80z7pRmMZ55p8Mw7fZqIBJpVzjWqul5Vv3de78IzDHmFmM4Uz+f1snrMwTPJUlYSj38asFJVY32wMS6q+iWwzW+x9zkUbM7y/sAMVd2mqvnADGBAIvOlqh/r71PmzsEzCVZSBfm8IhHJdzch+XK+/xcAE9w6XqRCXBtSco5V1sAQbJ7pgGmcL9EOPHNCJIVTdXUU8G2A1b1FZIGITBWRbknKkgIfi8g88Uyj6i+SzzSRLiL4FzYVnxdAM1VdD54vNtA0QJpUf25X4CnpBRLuf54INzhVXOODVIuk8vM6EdioqsuDrE/K5+V3bUjJOVZZA0Mk80lHNee0m0SkHvA2cJOq7vRb/T2e6pLuwH+B95KRJ+B4VT0aOAO4XkRO8lufys+rBjAIeDPA6lR9XpFK5ef2D6AYeC1IknD/c7f9D+gA9ADW46m28ZeyzwsYSujSQsI/rzDXhqCbBVgW12dWWQNDsHmmA6YRkTSgAbEVfaMiIul4/vGvqeo7/utVdaeq7nZeTwHSRaRJovOlquuc35uAd/EU6b1F8pkmyhnA96q60X9Fqj4vx8aS6jTn96YAaVLyuTkNkAOBi9WpiPYXwf/cVaq6UVUPqOpB4Lkgx0vV55UGnAtMDJYm0Z9XkGtDSs6xyhoYAs4z7ZdmMp55psEz7/Rnwb5AbnHqMJ8Hlqrqo0HSNC9p6xCRnnj+R1sTnK+6IlK/5DWexstFfskmA5eJRy9gR0kRNwmC3sml4vPy4n0OBZuzfDpwuohkOFUnpzvLEkZEBuCZNneQqu4NkiaS/7nb+fJukzonyPEi+e4mQl/gJ1XNC7Qy0Z9XiGtDas6xRLSwl4cfPL1ofsbTw+EfzrJReL4sALXwVE2sAL4D2ichTyfgKeItBOY7P2cC1wDXOGluABbj6Y0xB/hDEvLV3jneAufYJZ+Xd74EeMr5PH8EcpL0f6yD50LfwGtZ0j8vPIFpPVCE5w7tSjxtUp8Cy53fjZy0OcA4r22vcM6zFcCfk5CvFXjqnEvOsZLedy2AKaH+5wnO1yvOubMQzwUvyz9fzvsy391E5stZ/mLJOeWVNpmfV7BrQ0rOMXvy2RhjjI/KWpVkjDEmRhYYjDHG+LDAYIwxxocFBmOMMT4sMBhjjPFhgcEYY4wPCwymShORxl5DLm/wGxb6mwQd8ygRGRdifaaITEvEsY2JRFqqM2BMKqnqVjxj9yAi9wC7VfWRBB/2TmB0iDxtFpH1InK8qs5KcF6MKcNKDMYEISK7nd8ni8gXIjJJRH4WkTEicrGIfOdM3NLBSZcpIm+LyFzn5/gA+6wPHKmqC5z3fbxKKD+UDLuAZzDAi5P0pxrjwwKDMZHpDowAjgAuBTqpak9gHPBXJ80TwGOqeixwnrPOXw6+Y+zcAlyvqj3wDPtc4CzPdd4bk3RWlWRMZOaqM2igiKwEPnaW/wic4rzuC3T1mu/pEBGpr56JV0pkAZu93s8CHhWR14B39PdB3DbhGavHmKSzwGBMZPZ7vT7o9f4gv3+PqgG9VbWA4ArwDOAIgKqOEZGP8AyYNkdE+qrqT06aUPsxJmGsKskY93yMZ7RXAESkR4A0S4FDvdJ0UNUfVfVBPNVHXZxVnUjwMNjGBGOBwRj33AjkOFNXLsEzPLgPpzTQwKuR+SYRWSQiC/CUEEqm4TwF+CgZmTbGnw27bUySicjfgF2qGupZhi+BweqZ3N2YpLISgzHJ9z982yx8iEgm8KgFBZMqVmIwxhjjw0oMxhhjfFhgMMYY48MCgzHGGB8WGIwxxviwwGCMMcbH/wPTJKDZXTpMeQ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Document 17"/>
          <p:cNvSpPr/>
          <p:nvPr/>
        </p:nvSpPr>
        <p:spPr>
          <a:xfrm>
            <a:off x="5973" y="-18098"/>
            <a:ext cx="9157447" cy="854810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Document 19"/>
          <p:cNvSpPr/>
          <p:nvPr/>
        </p:nvSpPr>
        <p:spPr>
          <a:xfrm>
            <a:off x="-3273" y="-18098"/>
            <a:ext cx="9144000" cy="566778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17"/>
          <p:cNvSpPr/>
          <p:nvPr/>
        </p:nvSpPr>
        <p:spPr>
          <a:xfrm flipH="1" flipV="1">
            <a:off x="0" y="5945835"/>
            <a:ext cx="9148476" cy="899587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owchart: Document 19"/>
          <p:cNvSpPr/>
          <p:nvPr/>
        </p:nvSpPr>
        <p:spPr>
          <a:xfrm flipH="1" flipV="1">
            <a:off x="-20365" y="6093296"/>
            <a:ext cx="9168839" cy="648072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0" name="Picture 4" descr="lin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0366" y="6313884"/>
            <a:ext cx="916884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588224" y="6396335"/>
            <a:ext cx="2592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ทันโลก บริการดี มีคุณธรรม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36512" y="6423719"/>
            <a:ext cx="3096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ฝ่ายปฏิบัติการและบำรุงรักษา</a:t>
            </a:r>
          </a:p>
        </p:txBody>
      </p:sp>
      <p:sp>
        <p:nvSpPr>
          <p:cNvPr id="16" name="Rounded Rectangle 7"/>
          <p:cNvSpPr/>
          <p:nvPr/>
        </p:nvSpPr>
        <p:spPr>
          <a:xfrm>
            <a:off x="981114" y="95436"/>
            <a:ext cx="7623333" cy="71222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B w="38100" h="38100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b="1" dirty="0" smtClean="0">
                <a:effectLst>
                  <a:reflection endPos="0" dir="5400000" sy="-100000" algn="bl" rotWithShape="0"/>
                </a:effectLst>
                <a:latin typeface="TH SarabunPSK" pitchFamily="34" charset="-34"/>
                <a:ea typeface="Tahoma" pitchFamily="34" charset="0"/>
                <a:cs typeface="TH SarabunPSK" pitchFamily="34" charset="-34"/>
              </a:rPr>
              <a:t>     Concept</a:t>
            </a:r>
            <a:endParaRPr lang="th-TH" sz="3600" b="1" dirty="0">
              <a:effectLst>
                <a:reflection endPos="0" dir="5400000" sy="-100000" algn="bl" rotWithShape="0"/>
              </a:effectLst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85" y="95437"/>
            <a:ext cx="746963" cy="72008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>
            <a:innerShdw blurRad="114300">
              <a:srgbClr val="FFFF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6" name="Picture 2" descr="https://upload.wikimedia.org/wikipedia/commons/thumb/0/03/IndustrialSwitchgear.JPG/800px-IndustrialSwitchgea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95536" y="1416467"/>
            <a:ext cx="1464097" cy="109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senso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46" y="2579061"/>
            <a:ext cx="534098" cy="53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senso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14" y="2529025"/>
            <a:ext cx="731754" cy="73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13" t="40196" r="42912" b="35993"/>
          <a:stretch/>
        </p:blipFill>
        <p:spPr>
          <a:xfrm>
            <a:off x="1712868" y="2568075"/>
            <a:ext cx="1134272" cy="741640"/>
          </a:xfrm>
          <a:prstGeom prst="rect">
            <a:avLst/>
          </a:prstGeom>
        </p:spPr>
      </p:pic>
      <p:sp>
        <p:nvSpPr>
          <p:cNvPr id="8" name="AutoShape 12" descr="Image result for raspberry p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0" name="Picture 16" descr="Raspberry Pi 2 Model B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3774889"/>
            <a:ext cx="1703177" cy="96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0719" y="3234173"/>
            <a:ext cx="2861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Sencer</a:t>
            </a:r>
            <a:r>
              <a:rPr lang="en-US" sz="1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1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อุณหภูมิ ความชื้น ,สั่นสะเทือน,เสียง</a:t>
            </a:r>
            <a:endParaRPr lang="en-US" sz="1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1042" name="Picture 18" descr="Image result for firebas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140" y="4331379"/>
            <a:ext cx="2160240" cy="110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2280004" y="4653136"/>
            <a:ext cx="779828" cy="231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 descr="Image result for process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999" y="3033980"/>
            <a:ext cx="2007977" cy="150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web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924" y="1631200"/>
            <a:ext cx="1534163" cy="115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/>
          <p:cNvCxnSpPr>
            <a:stCxn id="1044" idx="0"/>
          </p:cNvCxnSpPr>
          <p:nvPr/>
        </p:nvCxnSpPr>
        <p:spPr>
          <a:xfrm flipH="1" flipV="1">
            <a:off x="3575987" y="2621067"/>
            <a:ext cx="1" cy="412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8" name="Picture 24" descr="Image result for maintenanc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865" y="842745"/>
            <a:ext cx="1248073" cy="124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/>
          <p:cNvCxnSpPr>
            <a:stCxn id="1046" idx="0"/>
            <a:endCxn id="1048" idx="3"/>
          </p:cNvCxnSpPr>
          <p:nvPr/>
        </p:nvCxnSpPr>
        <p:spPr>
          <a:xfrm flipH="1" flipV="1">
            <a:off x="3612938" y="1466782"/>
            <a:ext cx="533068" cy="164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026" idx="3"/>
          </p:cNvCxnSpPr>
          <p:nvPr/>
        </p:nvCxnSpPr>
        <p:spPr>
          <a:xfrm flipH="1">
            <a:off x="1859633" y="1664706"/>
            <a:ext cx="419729" cy="300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5071325" y="5164808"/>
            <a:ext cx="187904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อุณหภูมิ </a:t>
            </a:r>
            <a:r>
              <a:rPr lang="th-TH" dirty="0" smtClean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ความชื้น</a:t>
            </a:r>
            <a:endParaRPr lang="en-US" dirty="0" smtClean="0">
              <a:solidFill>
                <a:srgbClr val="FF000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r>
              <a:rPr lang="en-US" dirty="0" smtClean="0">
                <a:solidFill>
                  <a:srgbClr val="0000FF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Load</a:t>
            </a:r>
            <a:r>
              <a:rPr lang="th-TH" dirty="0" smtClean="0">
                <a:solidFill>
                  <a:srgbClr val="0000FF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645392" y="4848105"/>
            <a:ext cx="10246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 smtClean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เสียง สั่น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1052" name="Picture 28" descr="Image result for temperature curv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220338" y="4077071"/>
            <a:ext cx="1861609" cy="99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/>
          <p:cNvSpPr/>
          <p:nvPr/>
        </p:nvSpPr>
        <p:spPr>
          <a:xfrm>
            <a:off x="5250321" y="2855767"/>
            <a:ext cx="232557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dirty="0" smtClean="0">
                <a:solidFill>
                  <a:srgbClr val="0000FF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คำนวณ</a:t>
            </a:r>
            <a:r>
              <a:rPr lang="en-US" dirty="0" smtClean="0">
                <a:solidFill>
                  <a:srgbClr val="0000FF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dirty="0" smtClean="0">
                <a:solidFill>
                  <a:srgbClr val="0000FF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การเปลื่ยนของ </a:t>
            </a:r>
            <a:r>
              <a:rPr lang="en-US" b="1" dirty="0" smtClean="0">
                <a:solidFill>
                  <a:srgbClr val="0000FF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Correlation</a:t>
            </a:r>
            <a:r>
              <a:rPr lang="en-US" b="1" dirty="0"/>
              <a:t> 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6075313" y="3789039"/>
            <a:ext cx="0" cy="196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4" name="Picture 30" descr="Image result for sound spectrum curve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797" y="3424426"/>
            <a:ext cx="1344768" cy="75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mage result for sound spectrum curve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311" y="5314513"/>
            <a:ext cx="2019869" cy="107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/>
          <p:cNvCxnSpPr/>
          <p:nvPr/>
        </p:nvCxnSpPr>
        <p:spPr>
          <a:xfrm flipV="1">
            <a:off x="8400884" y="4273595"/>
            <a:ext cx="0" cy="465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8" name="Picture 34" descr="Image result for comparison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486" y="1579119"/>
            <a:ext cx="1874694" cy="100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218" name="Straight Arrow Connector 9217"/>
          <p:cNvCxnSpPr>
            <a:stCxn id="40" idx="0"/>
          </p:cNvCxnSpPr>
          <p:nvPr/>
        </p:nvCxnSpPr>
        <p:spPr>
          <a:xfrm flipV="1">
            <a:off x="6413107" y="2652505"/>
            <a:ext cx="319133" cy="203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1" name="Straight Arrow Connector 9220"/>
          <p:cNvCxnSpPr/>
          <p:nvPr/>
        </p:nvCxnSpPr>
        <p:spPr>
          <a:xfrm flipH="1" flipV="1">
            <a:off x="7884368" y="2558947"/>
            <a:ext cx="273343" cy="620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Arrow 1"/>
          <p:cNvSpPr/>
          <p:nvPr/>
        </p:nvSpPr>
        <p:spPr>
          <a:xfrm>
            <a:off x="4787626" y="3754751"/>
            <a:ext cx="353540" cy="280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3612938" y="4323596"/>
            <a:ext cx="0" cy="308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3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lowchart: Document 19"/>
          <p:cNvSpPr/>
          <p:nvPr/>
        </p:nvSpPr>
        <p:spPr>
          <a:xfrm flipH="1" flipV="1">
            <a:off x="-9" y="807664"/>
            <a:ext cx="9148483" cy="3269407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Document 17"/>
          <p:cNvSpPr/>
          <p:nvPr/>
        </p:nvSpPr>
        <p:spPr>
          <a:xfrm flipH="1" flipV="1">
            <a:off x="0" y="980728"/>
            <a:ext cx="9180512" cy="5904656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7"/>
          <p:cNvSpPr/>
          <p:nvPr/>
        </p:nvSpPr>
        <p:spPr>
          <a:xfrm>
            <a:off x="981115" y="95436"/>
            <a:ext cx="7186238" cy="71222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B w="38100" h="38100"/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h-TH" sz="3500" b="1" dirty="0" smtClean="0">
                <a:effectLst>
                  <a:reflection endPos="0" dir="5400000" sy="-100000" algn="bl" rotWithShape="0"/>
                </a:effectLst>
                <a:latin typeface="TH SarabunPSK" pitchFamily="34" charset="-34"/>
                <a:ea typeface="Tahoma" pitchFamily="34" charset="0"/>
                <a:cs typeface="TH SarabunPSK" pitchFamily="34" charset="-34"/>
              </a:rPr>
              <a:t>หลักการและเหตุผล</a:t>
            </a:r>
            <a:endParaRPr lang="th-TH" sz="3600" b="1" dirty="0">
              <a:effectLst>
                <a:reflection endPos="0" dir="5400000" sy="-100000" algn="bl" rotWithShape="0"/>
              </a:effectLst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7" name="Picture 4" descr="lin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423718"/>
            <a:ext cx="918051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660232" y="6423719"/>
            <a:ext cx="2592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ทันโลก บริการดี มีคุณธรรม</a:t>
            </a:r>
            <a:endParaRPr lang="th-TH" sz="2400" b="1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85" y="95437"/>
            <a:ext cx="746963" cy="72008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>
            <a:innerShdw blurRad="114300">
              <a:srgbClr val="FFFF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36512" y="6423719"/>
            <a:ext cx="3096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ฝ่ายปฏิบัติการและบำรุงรักษา</a:t>
            </a:r>
            <a:endParaRPr lang="th-TH" sz="2400" b="1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96" y="861079"/>
            <a:ext cx="2011348" cy="41344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861080"/>
            <a:ext cx="5552925" cy="31247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910" y="4010842"/>
            <a:ext cx="4485568" cy="25241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31" y="4164344"/>
            <a:ext cx="4395681" cy="247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788409"/>
      </p:ext>
    </p:extLst>
  </p:cSld>
  <p:clrMapOvr>
    <a:masterClrMapping/>
  </p:clrMapOvr>
  <p:transition advTm="2594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Document 17"/>
          <p:cNvSpPr/>
          <p:nvPr/>
        </p:nvSpPr>
        <p:spPr>
          <a:xfrm>
            <a:off x="5973" y="-18098"/>
            <a:ext cx="9157447" cy="854810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Document 19"/>
          <p:cNvSpPr/>
          <p:nvPr/>
        </p:nvSpPr>
        <p:spPr>
          <a:xfrm>
            <a:off x="-3273" y="-18098"/>
            <a:ext cx="9144000" cy="566778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17"/>
          <p:cNvSpPr/>
          <p:nvPr/>
        </p:nvSpPr>
        <p:spPr>
          <a:xfrm flipH="1" flipV="1">
            <a:off x="0" y="5945835"/>
            <a:ext cx="9148476" cy="899587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owchart: Document 19"/>
          <p:cNvSpPr/>
          <p:nvPr/>
        </p:nvSpPr>
        <p:spPr>
          <a:xfrm flipH="1" flipV="1">
            <a:off x="-20365" y="6093296"/>
            <a:ext cx="9168839" cy="648072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0" name="Picture 4" descr="lin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0366" y="6313884"/>
            <a:ext cx="916884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588224" y="6396335"/>
            <a:ext cx="2592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ทันโลก บริการดี มีคุณธรรม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36512" y="6423719"/>
            <a:ext cx="3096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ฝ่ายปฏิบัติการและบำรุงรักษา</a:t>
            </a:r>
          </a:p>
        </p:txBody>
      </p:sp>
      <p:sp>
        <p:nvSpPr>
          <p:cNvPr id="16" name="Rounded Rectangle 7"/>
          <p:cNvSpPr/>
          <p:nvPr/>
        </p:nvSpPr>
        <p:spPr>
          <a:xfrm>
            <a:off x="981114" y="95436"/>
            <a:ext cx="7623333" cy="71222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B w="38100" h="38100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b="1" dirty="0" smtClean="0">
                <a:effectLst>
                  <a:reflection endPos="0" dir="5400000" sy="-100000" algn="bl" rotWithShape="0"/>
                </a:effectLst>
                <a:latin typeface="TH SarabunPSK" pitchFamily="34" charset="-34"/>
                <a:ea typeface="Tahoma" pitchFamily="34" charset="0"/>
                <a:cs typeface="TH SarabunPSK" pitchFamily="34" charset="-34"/>
              </a:rPr>
              <a:t>     Concept</a:t>
            </a:r>
            <a:endParaRPr lang="th-TH" sz="3600" b="1" dirty="0">
              <a:effectLst>
                <a:reflection endPos="0" dir="5400000" sy="-100000" algn="bl" rotWithShape="0"/>
              </a:effectLst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85" y="95437"/>
            <a:ext cx="746963" cy="72008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>
            <a:innerShdw blurRad="114300">
              <a:srgbClr val="FFFF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32" name="Picture 8" descr="Image result for senso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12" y="3373727"/>
            <a:ext cx="534098" cy="53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senso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330170"/>
            <a:ext cx="731754" cy="73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13" t="40196" r="42912" b="35993"/>
          <a:stretch/>
        </p:blipFill>
        <p:spPr>
          <a:xfrm>
            <a:off x="2451953" y="3203225"/>
            <a:ext cx="1134272" cy="741640"/>
          </a:xfrm>
          <a:prstGeom prst="rect">
            <a:avLst/>
          </a:prstGeom>
        </p:spPr>
      </p:pic>
      <p:sp>
        <p:nvSpPr>
          <p:cNvPr id="8" name="AutoShape 12" descr="Image result for raspberry p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60375" y="3994041"/>
            <a:ext cx="2861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Sencer</a:t>
            </a:r>
            <a:r>
              <a:rPr lang="en-US" sz="1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1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อุณหภูมิ ความชื้น ,สั่นสะเทือน,เสียง</a:t>
            </a:r>
            <a:endParaRPr lang="en-US" sz="1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1058" name="Picture 34" descr="Image result for comparis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669" y="978996"/>
            <a:ext cx="1874694" cy="100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" y="862313"/>
            <a:ext cx="3570178" cy="23813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34593" r="42125" b="31791"/>
          <a:stretch/>
        </p:blipFill>
        <p:spPr>
          <a:xfrm>
            <a:off x="1370528" y="4530730"/>
            <a:ext cx="1133489" cy="906792"/>
          </a:xfrm>
          <a:prstGeom prst="rect">
            <a:avLst/>
          </a:prstGeom>
        </p:spPr>
      </p:pic>
      <p:pic>
        <p:nvPicPr>
          <p:cNvPr id="44" name="Picture 22" descr="Image result for web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522" y="5323989"/>
            <a:ext cx="1176087" cy="88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99900" y="2582289"/>
            <a:ext cx="4940827" cy="264687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4651" y="5113792"/>
            <a:ext cx="905756" cy="774925"/>
          </a:xfrm>
          <a:prstGeom prst="rect">
            <a:avLst/>
          </a:prstGeom>
        </p:spPr>
      </p:pic>
      <p:sp>
        <p:nvSpPr>
          <p:cNvPr id="49" name="Right Arrow 48"/>
          <p:cNvSpPr/>
          <p:nvPr/>
        </p:nvSpPr>
        <p:spPr>
          <a:xfrm>
            <a:off x="3679238" y="3028263"/>
            <a:ext cx="403587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22056" y="4385172"/>
            <a:ext cx="604222" cy="435858"/>
          </a:xfrm>
          <a:prstGeom prst="rect">
            <a:avLst/>
          </a:prstGeom>
        </p:spPr>
      </p:pic>
      <p:pic>
        <p:nvPicPr>
          <p:cNvPr id="52" name="Picture 24" descr="Image result for maintenance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777" y="987976"/>
            <a:ext cx="991489" cy="99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222" name="Curved Connector 9221"/>
          <p:cNvCxnSpPr/>
          <p:nvPr/>
        </p:nvCxnSpPr>
        <p:spPr>
          <a:xfrm rot="10800000" flipV="1">
            <a:off x="3576152" y="1340285"/>
            <a:ext cx="2003961" cy="495745"/>
          </a:xfrm>
          <a:prstGeom prst="curvedConnector3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71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Document 17"/>
          <p:cNvSpPr/>
          <p:nvPr/>
        </p:nvSpPr>
        <p:spPr>
          <a:xfrm>
            <a:off x="5973" y="-18098"/>
            <a:ext cx="9157447" cy="854810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Document 19"/>
          <p:cNvSpPr/>
          <p:nvPr/>
        </p:nvSpPr>
        <p:spPr>
          <a:xfrm>
            <a:off x="-3273" y="-18098"/>
            <a:ext cx="9144000" cy="566778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17"/>
          <p:cNvSpPr/>
          <p:nvPr/>
        </p:nvSpPr>
        <p:spPr>
          <a:xfrm flipH="1" flipV="1">
            <a:off x="0" y="5945835"/>
            <a:ext cx="9148476" cy="899587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owchart: Document 19"/>
          <p:cNvSpPr/>
          <p:nvPr/>
        </p:nvSpPr>
        <p:spPr>
          <a:xfrm flipH="1" flipV="1">
            <a:off x="-20365" y="6093296"/>
            <a:ext cx="9168839" cy="648072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0" name="Picture 4" descr="lin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0366" y="6313884"/>
            <a:ext cx="916884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588224" y="6396335"/>
            <a:ext cx="2592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ทันโลก บริการดี มีคุณธรรม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36512" y="6423719"/>
            <a:ext cx="3096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ฝ่ายปฏิบัติการและบำรุงรักษา</a:t>
            </a:r>
          </a:p>
        </p:txBody>
      </p:sp>
      <p:sp>
        <p:nvSpPr>
          <p:cNvPr id="16" name="Rounded Rectangle 7"/>
          <p:cNvSpPr/>
          <p:nvPr/>
        </p:nvSpPr>
        <p:spPr>
          <a:xfrm>
            <a:off x="981114" y="95436"/>
            <a:ext cx="7623333" cy="71222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B w="38100" h="38100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b="1" dirty="0" smtClean="0">
                <a:effectLst>
                  <a:reflection endPos="0" dir="5400000" sy="-100000" algn="bl" rotWithShape="0"/>
                </a:effectLst>
                <a:latin typeface="TH SarabunPSK" pitchFamily="34" charset="-34"/>
                <a:ea typeface="Tahoma" pitchFamily="34" charset="0"/>
                <a:cs typeface="TH SarabunPSK" pitchFamily="34" charset="-34"/>
              </a:rPr>
              <a:t>     Concept</a:t>
            </a:r>
            <a:endParaRPr lang="th-TH" sz="3600" b="1" dirty="0">
              <a:effectLst>
                <a:reflection endPos="0" dir="5400000" sy="-100000" algn="bl" rotWithShape="0"/>
              </a:effectLst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85" y="95437"/>
            <a:ext cx="746963" cy="72008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>
            <a:innerShdw blurRad="114300">
              <a:srgbClr val="FFFF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32" name="Picture 8" descr="Image result for senso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12" y="3373727"/>
            <a:ext cx="534098" cy="53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senso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330170"/>
            <a:ext cx="731754" cy="73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13" t="40196" r="42912" b="35993"/>
          <a:stretch/>
        </p:blipFill>
        <p:spPr>
          <a:xfrm>
            <a:off x="2451953" y="3203225"/>
            <a:ext cx="1134272" cy="741640"/>
          </a:xfrm>
          <a:prstGeom prst="rect">
            <a:avLst/>
          </a:prstGeom>
        </p:spPr>
      </p:pic>
      <p:sp>
        <p:nvSpPr>
          <p:cNvPr id="8" name="AutoShape 12" descr="Image result for raspberry p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0" name="Picture 16" descr="Raspberry Pi 2 Model B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499" y="4969258"/>
            <a:ext cx="1703177" cy="96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60375" y="3994041"/>
            <a:ext cx="2861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Sencer</a:t>
            </a:r>
            <a:r>
              <a:rPr lang="en-US" sz="1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1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อุณหภูมิ ความชื้น ,สั่นสะเทือน,เสียง</a:t>
            </a:r>
            <a:endParaRPr lang="en-US" sz="1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1058" name="Picture 34" descr="Image result for comparis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566" y="1441333"/>
            <a:ext cx="1874694" cy="100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" y="862313"/>
            <a:ext cx="3570178" cy="23813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34593" r="42125" b="31791"/>
          <a:stretch/>
        </p:blipFill>
        <p:spPr>
          <a:xfrm>
            <a:off x="1370528" y="4530730"/>
            <a:ext cx="1133489" cy="906792"/>
          </a:xfrm>
          <a:prstGeom prst="rect">
            <a:avLst/>
          </a:prstGeom>
        </p:spPr>
      </p:pic>
      <p:pic>
        <p:nvPicPr>
          <p:cNvPr id="13" name="Picture 2" descr="Image result for MQTT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428" y="3310682"/>
            <a:ext cx="1619248" cy="161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04561" y="2052967"/>
            <a:ext cx="1313690" cy="1313690"/>
          </a:xfrm>
          <a:prstGeom prst="rect">
            <a:avLst/>
          </a:prstGeom>
        </p:spPr>
      </p:pic>
      <p:pic>
        <p:nvPicPr>
          <p:cNvPr id="44" name="Picture 22" descr="Image result for web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32" y="4743072"/>
            <a:ext cx="1534163" cy="115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73692" y="2790651"/>
            <a:ext cx="2672025" cy="143144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19089" y="5222672"/>
            <a:ext cx="905756" cy="774925"/>
          </a:xfrm>
          <a:prstGeom prst="rect">
            <a:avLst/>
          </a:prstGeom>
        </p:spPr>
      </p:pic>
      <p:sp>
        <p:nvSpPr>
          <p:cNvPr id="28" name="Right Arrow 27"/>
          <p:cNvSpPr/>
          <p:nvPr/>
        </p:nvSpPr>
        <p:spPr>
          <a:xfrm>
            <a:off x="3607278" y="4076876"/>
            <a:ext cx="403587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>
            <a:off x="5886676" y="4076876"/>
            <a:ext cx="403587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94372" y="4596328"/>
            <a:ext cx="604222" cy="435858"/>
          </a:xfrm>
          <a:prstGeom prst="rect">
            <a:avLst/>
          </a:prstGeom>
        </p:spPr>
      </p:pic>
      <p:pic>
        <p:nvPicPr>
          <p:cNvPr id="52" name="Picture 24" descr="Image result for maintenance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810" y="844542"/>
            <a:ext cx="991489" cy="99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222" name="Curved Connector 9221"/>
          <p:cNvCxnSpPr/>
          <p:nvPr/>
        </p:nvCxnSpPr>
        <p:spPr>
          <a:xfrm rot="10800000" flipV="1">
            <a:off x="3576152" y="1340285"/>
            <a:ext cx="2003961" cy="495745"/>
          </a:xfrm>
          <a:prstGeom prst="curvedConnector3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71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Document 17"/>
          <p:cNvSpPr/>
          <p:nvPr/>
        </p:nvSpPr>
        <p:spPr>
          <a:xfrm>
            <a:off x="5973" y="-18098"/>
            <a:ext cx="9157447" cy="854810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Document 19"/>
          <p:cNvSpPr/>
          <p:nvPr/>
        </p:nvSpPr>
        <p:spPr>
          <a:xfrm>
            <a:off x="-3273" y="-18098"/>
            <a:ext cx="9144000" cy="566778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17"/>
          <p:cNvSpPr/>
          <p:nvPr/>
        </p:nvSpPr>
        <p:spPr>
          <a:xfrm flipH="1" flipV="1">
            <a:off x="0" y="5945835"/>
            <a:ext cx="9148476" cy="899587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owchart: Document 19"/>
          <p:cNvSpPr/>
          <p:nvPr/>
        </p:nvSpPr>
        <p:spPr>
          <a:xfrm flipH="1" flipV="1">
            <a:off x="-20365" y="6093296"/>
            <a:ext cx="9168839" cy="648072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0" name="Picture 4" descr="lin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0366" y="6313884"/>
            <a:ext cx="916884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588224" y="6396335"/>
            <a:ext cx="2592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ทันโลก บริการดี มีคุณธรรม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36512" y="6423719"/>
            <a:ext cx="3096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ฝ่ายปฏิบัติการและบำรุงรักษา</a:t>
            </a:r>
          </a:p>
        </p:txBody>
      </p:sp>
      <p:sp>
        <p:nvSpPr>
          <p:cNvPr id="16" name="Rounded Rectangle 7"/>
          <p:cNvSpPr/>
          <p:nvPr/>
        </p:nvSpPr>
        <p:spPr>
          <a:xfrm>
            <a:off x="981114" y="95436"/>
            <a:ext cx="7623333" cy="71222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B w="38100" h="38100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b="1" dirty="0" smtClean="0">
                <a:effectLst>
                  <a:reflection endPos="0" dir="5400000" sy="-100000" algn="bl" rotWithShape="0"/>
                </a:effectLst>
                <a:latin typeface="TH SarabunPSK" pitchFamily="34" charset="-34"/>
                <a:ea typeface="Tahoma" pitchFamily="34" charset="0"/>
                <a:cs typeface="TH SarabunPSK" pitchFamily="34" charset="-34"/>
              </a:rPr>
              <a:t>     Concept</a:t>
            </a:r>
            <a:endParaRPr lang="th-TH" sz="3600" b="1" dirty="0">
              <a:effectLst>
                <a:reflection endPos="0" dir="5400000" sy="-100000" algn="bl" rotWithShape="0"/>
              </a:effectLst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85" y="95437"/>
            <a:ext cx="746963" cy="72008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>
            <a:innerShdw blurRad="114300">
              <a:srgbClr val="FFFF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32" name="Picture 8" descr="Image result for senso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94" y="2844549"/>
            <a:ext cx="534098" cy="53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senso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62" y="2803312"/>
            <a:ext cx="731754" cy="73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13" t="40196" r="42912" b="35993"/>
          <a:stretch/>
        </p:blipFill>
        <p:spPr>
          <a:xfrm>
            <a:off x="1597316" y="2740778"/>
            <a:ext cx="1134272" cy="741640"/>
          </a:xfrm>
          <a:prstGeom prst="rect">
            <a:avLst/>
          </a:prstGeom>
        </p:spPr>
      </p:pic>
      <p:sp>
        <p:nvSpPr>
          <p:cNvPr id="8" name="AutoShape 12" descr="Image result for raspberry p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0" name="Picture 16" descr="Raspberry Pi 2 Model B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530" y="4433949"/>
            <a:ext cx="1703177" cy="96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-27527" y="3517628"/>
            <a:ext cx="2861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Sencer</a:t>
            </a:r>
            <a:r>
              <a:rPr lang="en-US" sz="1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1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อุณหภูมิ ความชื้น ,สั่นสะเทือน,เสียง</a:t>
            </a:r>
            <a:endParaRPr lang="en-US" sz="1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75" y="1024515"/>
            <a:ext cx="2294478" cy="15304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34593" r="42125" b="31791"/>
          <a:stretch/>
        </p:blipFill>
        <p:spPr>
          <a:xfrm>
            <a:off x="737969" y="4044366"/>
            <a:ext cx="1133489" cy="906792"/>
          </a:xfrm>
          <a:prstGeom prst="rect">
            <a:avLst/>
          </a:prstGeom>
        </p:spPr>
      </p:pic>
      <p:pic>
        <p:nvPicPr>
          <p:cNvPr id="2050" name="Picture 2" descr="Image result for mosquitto mqtt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64" b="13809"/>
          <a:stretch/>
        </p:blipFill>
        <p:spPr bwMode="auto">
          <a:xfrm>
            <a:off x="2748335" y="1119538"/>
            <a:ext cx="6277213" cy="346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91953" y="5299510"/>
            <a:ext cx="2149754" cy="71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31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Document 17"/>
          <p:cNvSpPr/>
          <p:nvPr/>
        </p:nvSpPr>
        <p:spPr>
          <a:xfrm>
            <a:off x="5973" y="-18098"/>
            <a:ext cx="9157447" cy="854810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Document 19"/>
          <p:cNvSpPr/>
          <p:nvPr/>
        </p:nvSpPr>
        <p:spPr>
          <a:xfrm>
            <a:off x="-3273" y="-18098"/>
            <a:ext cx="9144000" cy="566778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17"/>
          <p:cNvSpPr/>
          <p:nvPr/>
        </p:nvSpPr>
        <p:spPr>
          <a:xfrm flipH="1" flipV="1">
            <a:off x="0" y="5945835"/>
            <a:ext cx="9148476" cy="899587"/>
          </a:xfrm>
          <a:prstGeom prst="flowChartDocumen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owchart: Document 19"/>
          <p:cNvSpPr/>
          <p:nvPr/>
        </p:nvSpPr>
        <p:spPr>
          <a:xfrm flipH="1" flipV="1">
            <a:off x="-20365" y="6093296"/>
            <a:ext cx="9168839" cy="648072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0" name="Picture 4" descr="lin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0366" y="6313884"/>
            <a:ext cx="916884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588224" y="6396335"/>
            <a:ext cx="2592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ทันโลก บริการดี มีคุณธรรม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36512" y="6423719"/>
            <a:ext cx="3096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ฝ่ายปฏิบัติการและบำรุงรักษา</a:t>
            </a:r>
          </a:p>
        </p:txBody>
      </p:sp>
      <p:sp>
        <p:nvSpPr>
          <p:cNvPr id="16" name="Rounded Rectangle 7"/>
          <p:cNvSpPr/>
          <p:nvPr/>
        </p:nvSpPr>
        <p:spPr>
          <a:xfrm>
            <a:off x="981114" y="95436"/>
            <a:ext cx="7623333" cy="71222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B w="38100" h="38100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b="1" dirty="0" smtClean="0">
                <a:effectLst>
                  <a:reflection endPos="0" dir="5400000" sy="-100000" algn="bl" rotWithShape="0"/>
                </a:effectLst>
                <a:latin typeface="TH SarabunPSK" pitchFamily="34" charset="-34"/>
                <a:ea typeface="Tahoma" pitchFamily="34" charset="0"/>
                <a:cs typeface="TH SarabunPSK" pitchFamily="34" charset="-34"/>
              </a:rPr>
              <a:t>     Concept</a:t>
            </a:r>
            <a:endParaRPr lang="th-TH" sz="3600" b="1" dirty="0">
              <a:effectLst>
                <a:reflection endPos="0" dir="5400000" sy="-100000" algn="bl" rotWithShape="0"/>
              </a:effectLst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85" y="95437"/>
            <a:ext cx="746963" cy="72008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>
            <a:innerShdw blurRad="114300">
              <a:srgbClr val="FFFF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32" name="Picture 8" descr="Image result for senso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94" y="2844549"/>
            <a:ext cx="534098" cy="53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senso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62" y="2803312"/>
            <a:ext cx="731754" cy="73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13" t="40196" r="42912" b="35993"/>
          <a:stretch/>
        </p:blipFill>
        <p:spPr>
          <a:xfrm>
            <a:off x="1597316" y="2740778"/>
            <a:ext cx="1134272" cy="741640"/>
          </a:xfrm>
          <a:prstGeom prst="rect">
            <a:avLst/>
          </a:prstGeom>
        </p:spPr>
      </p:pic>
      <p:sp>
        <p:nvSpPr>
          <p:cNvPr id="8" name="AutoShape 12" descr="Image result for raspberry p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0" name="Picture 16" descr="Raspberry Pi 2 Model B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530" y="4433949"/>
            <a:ext cx="1703177" cy="96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-27527" y="3517628"/>
            <a:ext cx="2861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Sencer</a:t>
            </a:r>
            <a:r>
              <a:rPr lang="en-US" sz="1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1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อุณหภูมิ ความชื้น ,สั่นสะเทือน,เสียง</a:t>
            </a:r>
            <a:endParaRPr lang="en-US" sz="1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75" y="1024515"/>
            <a:ext cx="2294478" cy="15304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34593" r="42125" b="31791"/>
          <a:stretch/>
        </p:blipFill>
        <p:spPr>
          <a:xfrm>
            <a:off x="737969" y="4044366"/>
            <a:ext cx="1133489" cy="9067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1953" y="5299510"/>
            <a:ext cx="2149754" cy="7165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624" y="900307"/>
            <a:ext cx="6026002" cy="338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13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18593</TotalTime>
  <Words>724</Words>
  <Application>Microsoft Office PowerPoint</Application>
  <PresentationFormat>On-screen Show (4:3)</PresentationFormat>
  <Paragraphs>199</Paragraphs>
  <Slides>41</Slides>
  <Notes>41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Angsana New</vt:lpstr>
      <vt:lpstr>AngsanaUPC</vt:lpstr>
      <vt:lpstr>Arial</vt:lpstr>
      <vt:lpstr>Calibri</vt:lpstr>
      <vt:lpstr>Cordia New</vt:lpstr>
      <vt:lpstr>Tahoma</vt:lpstr>
      <vt:lpstr>TH SarabunPSK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แผนการฝึกอบรมพนักงาน กฟภ.</dc:title>
  <dc:creator>BEER</dc:creator>
  <cp:lastModifiedBy>Anon Phongwatanakiat</cp:lastModifiedBy>
  <cp:revision>1017</cp:revision>
  <cp:lastPrinted>2018-03-27T16:56:24Z</cp:lastPrinted>
  <dcterms:created xsi:type="dcterms:W3CDTF">2011-02-04T02:42:13Z</dcterms:created>
  <dcterms:modified xsi:type="dcterms:W3CDTF">2018-06-25T11:25:45Z</dcterms:modified>
</cp:coreProperties>
</file>